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4.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7.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8.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621" r:id="rId5"/>
    <p:sldMasterId id="2147484659" r:id="rId6"/>
    <p:sldMasterId id="2147484711" r:id="rId7"/>
    <p:sldMasterId id="2147484745" r:id="rId8"/>
    <p:sldMasterId id="2147484773" r:id="rId9"/>
    <p:sldMasterId id="2147484785" r:id="rId10"/>
    <p:sldMasterId id="2147484475" r:id="rId11"/>
    <p:sldMasterId id="2147484811" r:id="rId12"/>
  </p:sldMasterIdLst>
  <p:notesMasterIdLst>
    <p:notesMasterId r:id="rId25"/>
  </p:notesMasterIdLst>
  <p:handoutMasterIdLst>
    <p:handoutMasterId r:id="rId26"/>
  </p:handoutMasterIdLst>
  <p:sldIdLst>
    <p:sldId id="4749" r:id="rId13"/>
    <p:sldId id="2141411291" r:id="rId14"/>
    <p:sldId id="2141411290" r:id="rId15"/>
    <p:sldId id="2141411219" r:id="rId16"/>
    <p:sldId id="4900" r:id="rId17"/>
    <p:sldId id="2076136633" r:id="rId18"/>
    <p:sldId id="2141411284" r:id="rId19"/>
    <p:sldId id="258" r:id="rId20"/>
    <p:sldId id="2141411292" r:id="rId21"/>
    <p:sldId id="2141411293" r:id="rId22"/>
    <p:sldId id="2141411294" r:id="rId23"/>
    <p:sldId id="2141411288"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D19C34-43E7-4AA9-9188-86237C9B74A9}">
          <p14:sldIdLst>
            <p14:sldId id="4749"/>
            <p14:sldId id="2141411291"/>
            <p14:sldId id="2141411290"/>
            <p14:sldId id="2141411219"/>
            <p14:sldId id="4900"/>
            <p14:sldId id="2076136633"/>
            <p14:sldId id="2141411284"/>
            <p14:sldId id="258"/>
            <p14:sldId id="2141411292"/>
            <p14:sldId id="2141411293"/>
            <p14:sldId id="2141411294"/>
            <p14:sldId id="21414112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Jeffrey Chen" initials="JC" lastIdx="2" clrIdx="5">
    <p:extLst>
      <p:ext uri="{19B8F6BF-5375-455C-9EA6-DF929625EA0E}">
        <p15:presenceInfo xmlns:p15="http://schemas.microsoft.com/office/powerpoint/2012/main" userId="S::t-jechen@microsoft.com::aa022ee9-ecb5-4714-9200-44b5a1825af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78D3"/>
    <a:srgbClr val="000000"/>
    <a:srgbClr val="1A1A1F"/>
    <a:srgbClr val="0878D4"/>
    <a:srgbClr val="3C3C41"/>
    <a:srgbClr val="EBEBEB"/>
    <a:srgbClr val="FFFFFF"/>
    <a:srgbClr val="0078D4"/>
    <a:srgbClr val="1A1A1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60" d="100"/>
          <a:sy n="60" d="100"/>
        </p:scale>
        <p:origin x="42" y="63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6/23/2021 6:04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6/23/2021 6:04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44A4DC-F14A-48B3-B62C-7F1573D57B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120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44A4DC-F14A-48B3-B62C-7F1573D57B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46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71855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7EDFFB05-2A85-4444-9784-20EBB60C5D26}" type="slidenum">
              <a:rPr lang="en-US" smtClean="0"/>
              <a:t>7</a:t>
            </a:fld>
            <a:endParaRPr lang="en-US"/>
          </a:p>
        </p:txBody>
      </p:sp>
    </p:spTree>
    <p:extLst>
      <p:ext uri="{BB962C8B-B14F-4D97-AF65-F5344CB8AC3E}">
        <p14:creationId xmlns:p14="http://schemas.microsoft.com/office/powerpoint/2010/main" val="1776927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DFFB05-2A85-4444-9784-20EBB60C5D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468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DFFB05-2A85-4444-9784-20EBB60C5D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266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3.jpeg"/><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7.xml"/><Relationship Id="rId4" Type="http://schemas.openxmlformats.org/officeDocument/2006/relationships/image" Target="../media/image9.jp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13.jpg"/></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9.xml"/><Relationship Id="rId4" Type="http://schemas.openxmlformats.org/officeDocument/2006/relationships/image" Target="../media/image20.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9.xml"/><Relationship Id="rId4" Type="http://schemas.openxmlformats.org/officeDocument/2006/relationships/image" Target="../media/image20.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9.xml"/><Relationship Id="rId4" Type="http://schemas.openxmlformats.org/officeDocument/2006/relationships/image" Target="../media/image20.jpeg"/></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089303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290983" y="2057882"/>
            <a:ext cx="3551197" cy="313904"/>
          </a:xfrm>
        </p:spPr>
        <p:txBody>
          <a:bodyPr wrap="square">
            <a:spAutoFit/>
          </a:bodyPr>
          <a:lstStyle>
            <a:lvl1pPr marL="0" indent="0">
              <a:buNone/>
              <a:defRPr sz="2040">
                <a:latin typeface="+mn-lt"/>
              </a:defRPr>
            </a:lvl1pPr>
            <a:lvl2pPr marL="233152" indent="0">
              <a:buNone/>
              <a:defRPr/>
            </a:lvl2pPr>
            <a:lvl3pPr marL="466303" indent="0">
              <a:buNone/>
              <a:defRPr/>
            </a:lvl3pPr>
            <a:lvl4pPr marL="675170" indent="0">
              <a:buNone/>
              <a:defRPr/>
            </a:lvl4pPr>
            <a:lvl5pPr marL="872702"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5915" y="1465289"/>
            <a:ext cx="7398732" cy="4928550"/>
          </a:xfrm>
          <a:blipFill>
            <a:blip r:embed="rId2"/>
            <a:stretch>
              <a:fillRect/>
            </a:stretch>
          </a:blipFill>
        </p:spPr>
        <p:txBody>
          <a:bodyPr bIns="1097280" anchor="ctr">
            <a:noAutofit/>
          </a:bodyPr>
          <a:lstStyle>
            <a:lvl1pPr marL="0" indent="0" algn="ctr">
              <a:buNone/>
              <a:defRPr sz="1428"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837829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gradFill>
                  <a:gsLst>
                    <a:gs pos="1250">
                      <a:schemeClr val="tx1"/>
                    </a:gs>
                    <a:gs pos="100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52"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60"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4908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l" defTabSz="951039"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61" y="3243001"/>
            <a:ext cx="3246439" cy="508524"/>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7" y="3277532"/>
            <a:ext cx="6731741" cy="439465"/>
          </a:xfrm>
        </p:spPr>
        <p:txBody>
          <a:bodyPr anchor="ctr" anchorCtr="0"/>
          <a:lstStyle>
            <a:lvl1pPr marL="0" indent="0">
              <a:spcAft>
                <a:spcPts val="1224"/>
              </a:spcAft>
              <a:buNone/>
              <a:defRPr sz="2856"/>
            </a:lvl1pPr>
            <a:lvl2pPr marL="233152" indent="0">
              <a:buNone/>
              <a:defRPr/>
            </a:lvl2pPr>
          </a:lstStyle>
          <a:p>
            <a:pPr lvl="0"/>
            <a:r>
              <a:rPr lang="en-US"/>
              <a:t>Edit Master text styles</a:t>
            </a:r>
          </a:p>
        </p:txBody>
      </p:sp>
    </p:spTree>
    <p:extLst>
      <p:ext uri="{BB962C8B-B14F-4D97-AF65-F5344CB8AC3E}">
        <p14:creationId xmlns:p14="http://schemas.microsoft.com/office/powerpoint/2010/main" val="2431127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61" y="3243001"/>
            <a:ext cx="3246439" cy="508524"/>
          </a:xfrm>
          <a:noFill/>
        </p:spPr>
        <p:txBody>
          <a:bodyPr vert="horz" wrap="square" lIns="0" tIns="0" rIns="0" bIns="0" rtlCol="0" anchor="ctr" anchorCtr="0">
            <a:spAutoFit/>
          </a:bodyPr>
          <a:lstStyle>
            <a:lvl1pPr>
              <a:defRPr lang="en-US" dirty="0">
                <a:gradFill>
                  <a:gsLst>
                    <a:gs pos="1250">
                      <a:schemeClr val="tx1"/>
                    </a:gs>
                    <a:gs pos="100000">
                      <a:schemeClr val="tx1"/>
                    </a:gs>
                  </a:gsLst>
                  <a:lin ang="5400000" scaled="0"/>
                </a:gra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7" y="3277532"/>
            <a:ext cx="6731741" cy="439465"/>
          </a:xfrm>
        </p:spPr>
        <p:txBody>
          <a:bodyPr anchor="ctr" anchorCtr="0">
            <a:spAutoFit/>
          </a:bodyPr>
          <a:lstStyle>
            <a:lvl1pPr marL="0" indent="0">
              <a:spcAft>
                <a:spcPts val="1224"/>
              </a:spcAft>
              <a:buNone/>
              <a:defRPr sz="2856"/>
            </a:lvl1pPr>
            <a:lvl2pPr marL="233152"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744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0" kern="1200" cap="none" spc="-5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21211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0" kern="1200" cap="none" spc="-5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8762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7466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0" kern="1200" cap="none" spc="-5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748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medium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80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1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1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044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65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90"/>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53"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8"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8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2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40944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0C0"/>
        </a:solidFill>
        <a:effectLst/>
      </p:bgPr>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55"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36371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889271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338193"/>
      </p:ext>
    </p:extLst>
  </p:cSld>
  <p:clrMapOvr>
    <a:masterClrMapping/>
  </p:clrMapOvr>
  <p:transition>
    <p:fade/>
  </p:transition>
  <p:extLst>
    <p:ext uri="{DCECCB84-F9BA-43D5-87BE-67443E8EF086}">
      <p15:sldGuideLst xmlns:p15="http://schemas.microsoft.com/office/powerpoint/2012/main">
        <p15:guide id="1" orient="horz" pos="768">
          <p15:clr>
            <a:srgbClr val="FBAE40"/>
          </p15:clr>
        </p15:guide>
        <p15:guide id="2" orient="horz" pos="3552">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06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45130" y="6559002"/>
            <a:ext cx="11553197" cy="98880"/>
            <a:chOff x="445128" y="6559056"/>
            <a:chExt cx="11553197" cy="98881"/>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1003980" cy="98881"/>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45318" y="1125587"/>
            <a:ext cx="11563654" cy="313904"/>
          </a:xfrm>
        </p:spPr>
        <p:txBody>
          <a:bodyPr/>
          <a:lstStyle>
            <a:lvl1pPr algn="ctr">
              <a:defRPr sz="204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08315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565091"/>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969438" y="6529033"/>
            <a:ext cx="374019" cy="372394"/>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9968825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6405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110681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436475" cy="6994525"/>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54751" y="2796963"/>
            <a:ext cx="2903923" cy="1706667"/>
          </a:xfrm>
          <a:prstGeom prst="rect">
            <a:avLst/>
          </a:prstGeom>
        </p:spPr>
      </p:pic>
    </p:spTree>
    <p:extLst>
      <p:ext uri="{BB962C8B-B14F-4D97-AF65-F5344CB8AC3E}">
        <p14:creationId xmlns:p14="http://schemas.microsoft.com/office/powerpoint/2010/main" val="258139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12562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436475" cy="6994525"/>
          </a:xfrm>
          <a:prstGeom prst="rect">
            <a:avLst/>
          </a:prstGeom>
        </p:spPr>
      </p:pic>
      <p:sp>
        <p:nvSpPr>
          <p:cNvPr id="9" name="Title 1"/>
          <p:cNvSpPr>
            <a:spLocks noGrp="1"/>
          </p:cNvSpPr>
          <p:nvPr>
            <p:ph type="title" hasCustomPrompt="1"/>
          </p:nvPr>
        </p:nvSpPr>
        <p:spPr bwMode="auto">
          <a:xfrm>
            <a:off x="595915" y="3497262"/>
            <a:ext cx="8021526" cy="565027"/>
          </a:xfrm>
          <a:noFill/>
        </p:spPr>
        <p:txBody>
          <a:bodyPr wrap="square" lIns="0" tIns="0" rIns="0" bIns="0" anchor="b" anchorCtr="0">
            <a:spAutoFit/>
          </a:bodyPr>
          <a:lstStyle>
            <a:lvl1pPr>
              <a:defRPr sz="3672" spc="-51"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95915" y="4499446"/>
            <a:ext cx="8021526" cy="345294"/>
          </a:xfrm>
          <a:noFill/>
        </p:spPr>
        <p:txBody>
          <a:bodyPr wrap="square" lIns="0" tIns="0" rIns="0" bIns="0">
            <a:spAutoFit/>
          </a:bodyPr>
          <a:lstStyle>
            <a:lvl1pPr marL="0" indent="0">
              <a:spcBef>
                <a:spcPts val="0"/>
              </a:spcBef>
              <a:buNone/>
              <a:defRPr sz="2244"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357209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94891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851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739599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97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908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773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6105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26124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7912709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2067914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6532404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5096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611828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123531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085424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48903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922535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076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083778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3054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1477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060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665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7128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29559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6925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3" y="2711110"/>
            <a:ext cx="11533187" cy="615553"/>
          </a:xfrm>
        </p:spPr>
        <p:txBody>
          <a:bodyPr wrap="square" lIns="0" tIns="0" rIns="0" bIns="0">
            <a:spAutoFit/>
          </a:bodyPr>
          <a:lstStyle>
            <a:lvl1pPr>
              <a:lnSpc>
                <a:spcPct val="1000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260580033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923408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60536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0697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3020794" y="3357307"/>
            <a:ext cx="9415682" cy="144312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3414" y="6424749"/>
            <a:ext cx="1585651" cy="339734"/>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334303" y="4970042"/>
            <a:ext cx="1943544" cy="224114"/>
          </a:xfrm>
          <a:prstGeom prst="rect">
            <a:avLst/>
          </a:prstGeom>
          <a:noFill/>
          <a:ln>
            <a:noFill/>
          </a:ln>
        </p:spPr>
        <p:txBody>
          <a:bodyPr wrap="square" lIns="0" tIns="0" rIns="0" b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Situation:</a:t>
            </a:r>
            <a:endParaRPr lang="en-US" sz="1428">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334304" y="4093385"/>
            <a:ext cx="8817168" cy="282513"/>
          </a:xfrm>
          <a:prstGeom prst="rect">
            <a:avLst/>
          </a:prstGeom>
        </p:spPr>
        <p:txBody>
          <a:bodyPr lIns="0" tIns="0" rIns="0" bIns="0" anchor="b" anchorCtr="0"/>
          <a:lstStyle>
            <a:lvl1pPr marL="0" indent="0">
              <a:lnSpc>
                <a:spcPct val="100000"/>
              </a:lnSpc>
              <a:buNone/>
              <a:defRPr sz="1836"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334303" y="5265210"/>
            <a:ext cx="2611660" cy="204030"/>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334303" y="4511234"/>
            <a:ext cx="8817168" cy="162144"/>
          </a:xfrm>
          <a:prstGeom prst="rect">
            <a:avLst/>
          </a:prstGeom>
        </p:spPr>
        <p:txBody>
          <a:bodyPr lIns="0" tIns="0" rIns="0" bIns="0"/>
          <a:lstStyle>
            <a:lvl1pPr marL="0" indent="0">
              <a:buNone/>
              <a:defRPr sz="102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58900" y="4970042"/>
            <a:ext cx="1943544" cy="224114"/>
          </a:xfrm>
          <a:prstGeom prst="rect">
            <a:avLst/>
          </a:prstGeom>
          <a:noFill/>
          <a:ln>
            <a:noFill/>
          </a:ln>
        </p:spPr>
        <p:txBody>
          <a:bodyPr wrap="square" lIns="0" tIns="0" rIns="0" b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Solution:</a:t>
            </a:r>
            <a:endParaRPr lang="en-US" sz="1428">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58900" y="5265210"/>
            <a:ext cx="2331839" cy="204030"/>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035660" y="4970042"/>
            <a:ext cx="1943544" cy="224114"/>
          </a:xfrm>
          <a:prstGeom prst="rect">
            <a:avLst/>
          </a:prstGeom>
          <a:noFill/>
          <a:ln>
            <a:noFill/>
          </a:ln>
        </p:spPr>
        <p:txBody>
          <a:bodyPr wrap="square" lIns="0" tIns="0" rIns="0" bIns="0" rtlCol="0" anchor="ctr" anchorCtr="0">
            <a:spAutoFit/>
          </a:bodyPr>
          <a:lstStyle/>
          <a:p>
            <a:r>
              <a:rPr lang="en-US" sz="1428">
                <a:solidFill>
                  <a:schemeClr val="bg1">
                    <a:lumMod val="50000"/>
                  </a:schemeClr>
                </a:solidFill>
                <a:latin typeface="Segoe UI Light" panose="020B0502040204020203" pitchFamily="34" charset="0"/>
                <a:cs typeface="Segoe UI Light" panose="020B0502040204020203" pitchFamily="34" charset="0"/>
              </a:rPr>
              <a:t>Impact:</a:t>
            </a:r>
            <a:endParaRPr lang="en-US" sz="1428">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903675" y="5265210"/>
            <a:ext cx="3078028" cy="204030"/>
          </a:xfrm>
          <a:prstGeom prst="rect">
            <a:avLst/>
          </a:prstGeom>
        </p:spPr>
        <p:txBody>
          <a:bodyPr lIns="0" tIns="0" rIns="0" bIns="0"/>
          <a:lstStyle>
            <a:lvl1pPr marL="0" indent="0">
              <a:lnSpc>
                <a:spcPct val="100000"/>
              </a:lnSpc>
              <a:buNone/>
              <a:defRPr sz="1326"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9793" y="444929"/>
            <a:ext cx="2145292" cy="439479"/>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3020056" y="0"/>
            <a:ext cx="9420630" cy="439479"/>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6519" y="5956768"/>
            <a:ext cx="2331839" cy="156966"/>
          </a:xfrm>
          <a:prstGeom prst="rect">
            <a:avLst/>
          </a:prstGeom>
        </p:spPr>
        <p:txBody>
          <a:bodyPr lIns="0" tIns="0" rIns="0" bIns="0" anchor="b" anchorCtr="0"/>
          <a:lstStyle>
            <a:lvl1pPr marL="0" indent="0">
              <a:lnSpc>
                <a:spcPct val="100000"/>
              </a:lnSpc>
              <a:buNone/>
              <a:defRPr sz="102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29552590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74703" y="2814028"/>
            <a:ext cx="6676399" cy="3658115"/>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3" y="2814027"/>
            <a:ext cx="6676399" cy="1828786"/>
          </a:xfrm>
          <a:noFill/>
        </p:spPr>
        <p:txBody>
          <a:bodyPr lIns="146304" tIns="91440" rIns="146304" bIns="91440" anchor="t" anchorCtr="0"/>
          <a:lstStyle>
            <a:lvl1pPr algn="l">
              <a:defRPr sz="5398"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3" y="4644136"/>
            <a:ext cx="6676399"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1558100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21" y="0"/>
            <a:ext cx="12432034" cy="6994525"/>
          </a:xfrm>
          <a:prstGeom prst="rect">
            <a:avLst/>
          </a:prstGeom>
        </p:spPr>
      </p:pic>
      <p:sp>
        <p:nvSpPr>
          <p:cNvPr id="6" name="Rectangle 5"/>
          <p:cNvSpPr/>
          <p:nvPr userDrawn="1"/>
        </p:nvSpPr>
        <p:spPr bwMode="auto">
          <a:xfrm>
            <a:off x="-1" y="0"/>
            <a:ext cx="8227564" cy="6994525"/>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3" y="1667154"/>
            <a:ext cx="6676399" cy="1828786"/>
          </a:xfrm>
          <a:noFill/>
        </p:spPr>
        <p:txBody>
          <a:bodyPr lIns="146304" tIns="91440" rIns="146304" bIns="91440" anchor="t" anchorCtr="0"/>
          <a:lstStyle>
            <a:lvl1pPr algn="l">
              <a:defRPr sz="5398"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3" y="3497262"/>
            <a:ext cx="6676399"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2612972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75939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59423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75939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19656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1967590"/>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08161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729063"/>
          </a:xfrm>
        </p:spPr>
        <p:txBody>
          <a:bodyPr>
            <a:spAutoFit/>
          </a:bodyPr>
          <a:lstStyle>
            <a:lvl1pPr>
              <a:defRPr sz="2448">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62296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42776"/>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42776"/>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939039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42776"/>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42776"/>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952750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16642"/>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16642"/>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23032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16642"/>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16642"/>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081323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381346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Edit Master text styles</a:t>
            </a:r>
          </a:p>
        </p:txBody>
      </p:sp>
    </p:spTree>
    <p:extLst>
      <p:ext uri="{BB962C8B-B14F-4D97-AF65-F5344CB8AC3E}">
        <p14:creationId xmlns:p14="http://schemas.microsoft.com/office/powerpoint/2010/main" val="22714467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99248"/>
            <a:ext cx="12436475" cy="55026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Edit Master text styles</a:t>
            </a:r>
          </a:p>
        </p:txBody>
      </p:sp>
    </p:spTree>
    <p:extLst>
      <p:ext uri="{BB962C8B-B14F-4D97-AF65-F5344CB8AC3E}">
        <p14:creationId xmlns:p14="http://schemas.microsoft.com/office/powerpoint/2010/main" val="397302980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5121903" cy="1067272"/>
          </a:xfrm>
        </p:spPr>
        <p:txBody>
          <a:bodyPr vert="horz" wrap="square" lIns="146304" tIns="91440" rIns="146304" bIns="91440" rtlCol="0" anchor="t">
            <a:noAutofit/>
          </a:bodyPr>
          <a:lstStyle>
            <a:lvl1pPr algn="l">
              <a:defRPr lang="en-US" sz="2856" cap="all" spc="510">
                <a:solidFill>
                  <a:schemeClr val="tx2"/>
                </a:solidFill>
                <a:latin typeface="Segoe UI Semilight" charset="0"/>
                <a:cs typeface="Segoe UI Semilight" charset="0"/>
              </a:defRPr>
            </a:lvl1pPr>
          </a:lstStyle>
          <a:p>
            <a:pPr marL="0" lvl="0" defTabSz="932597">
              <a:lnSpc>
                <a:spcPct val="100000"/>
              </a:lnSpc>
            </a:pPr>
            <a:r>
              <a:rPr lang="en-US"/>
              <a:t>Click to edit Master title style</a:t>
            </a:r>
          </a:p>
        </p:txBody>
      </p:sp>
    </p:spTree>
    <p:extLst>
      <p:ext uri="{BB962C8B-B14F-4D97-AF65-F5344CB8AC3E}">
        <p14:creationId xmlns:p14="http://schemas.microsoft.com/office/powerpoint/2010/main" val="130495039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4639" y="2241453"/>
            <a:ext cx="5370696" cy="2033762"/>
          </a:xfrm>
        </p:spPr>
        <p:txBody>
          <a:bodyPr/>
          <a:lstStyle>
            <a:lvl1pPr marL="0" indent="0">
              <a:spcAft>
                <a:spcPts val="1836"/>
              </a:spcAft>
              <a:buNone/>
              <a:defRPr sz="2448" spc="102" baseline="0">
                <a:solidFill>
                  <a:schemeClr val="tx1"/>
                </a:solidFill>
              </a:defRPr>
            </a:lvl1pPr>
            <a:lvl2pPr marL="163204" indent="-163204" algn="l" defTabSz="777164" rtl="0" eaLnBrk="1" latinLnBrk="0" hangingPunct="1">
              <a:lnSpc>
                <a:spcPct val="107000"/>
              </a:lnSpc>
              <a:spcBef>
                <a:spcPts val="0"/>
              </a:spcBef>
              <a:spcAft>
                <a:spcPts val="612"/>
              </a:spcAft>
              <a:buClr>
                <a:schemeClr val="tx2"/>
              </a:buClr>
              <a:buFont typeface="Arial" panose="020B0604020202020204" pitchFamily="34" charset="0"/>
              <a:buChar char="•"/>
              <a:defRPr lang="en-US" sz="2040" kern="1200" spc="102" baseline="0" dirty="0" smtClean="0">
                <a:solidFill>
                  <a:schemeClr val="tx1"/>
                </a:solidFill>
                <a:latin typeface="+mn-lt"/>
                <a:ea typeface="+mn-ea"/>
                <a:cs typeface="Times New Roman" panose="02020603050405020304" pitchFamily="18" charset="0"/>
              </a:defRPr>
            </a:lvl2pPr>
            <a:lvl3pPr marL="581254" indent="-233149" defTabSz="777164">
              <a:buClr>
                <a:schemeClr val="tx2"/>
              </a:buClr>
              <a:defRPr spc="102" baseline="0">
                <a:solidFill>
                  <a:schemeClr val="tx1"/>
                </a:solidFill>
              </a:defRPr>
            </a:lvl3pPr>
            <a:lvl4pPr marL="932597" indent="-233149" defTabSz="777164">
              <a:buClr>
                <a:schemeClr val="tx2"/>
              </a:buClr>
              <a:defRPr spc="102" baseline="0">
                <a:solidFill>
                  <a:schemeClr val="tx1"/>
                </a:solidFill>
              </a:defRPr>
            </a:lvl4pPr>
            <a:lvl5pPr marL="1283940" indent="-233149" defTabSz="777164">
              <a:buClr>
                <a:schemeClr val="tx2"/>
              </a:buClr>
              <a:defRPr spc="102"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379245" y="1"/>
            <a:ext cx="6057229" cy="7001903"/>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74639" y="295274"/>
            <a:ext cx="5370696" cy="16498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011885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4639" y="2241453"/>
            <a:ext cx="5370696" cy="2033762"/>
          </a:xfrm>
        </p:spPr>
        <p:txBody>
          <a:bodyPr/>
          <a:lstStyle>
            <a:lvl1pPr marL="0" indent="0">
              <a:spcAft>
                <a:spcPts val="1836"/>
              </a:spcAft>
              <a:buNone/>
              <a:defRPr sz="2448" spc="102" baseline="0">
                <a:solidFill>
                  <a:schemeClr val="bg1"/>
                </a:solidFill>
              </a:defRPr>
            </a:lvl1pPr>
            <a:lvl2pPr marL="163204" indent="-163204" algn="l" defTabSz="777164" rtl="0" eaLnBrk="1" latinLnBrk="0" hangingPunct="1">
              <a:lnSpc>
                <a:spcPct val="107000"/>
              </a:lnSpc>
              <a:spcBef>
                <a:spcPts val="0"/>
              </a:spcBef>
              <a:spcAft>
                <a:spcPts val="612"/>
              </a:spcAft>
              <a:buClr>
                <a:schemeClr val="tx2"/>
              </a:buClr>
              <a:buFont typeface="Arial" panose="020B0604020202020204" pitchFamily="34" charset="0"/>
              <a:buChar char="•"/>
              <a:defRPr lang="en-US" sz="2040" kern="1200" spc="102" baseline="0" dirty="0" smtClean="0">
                <a:solidFill>
                  <a:schemeClr val="bg1"/>
                </a:solidFill>
                <a:latin typeface="+mn-lt"/>
                <a:ea typeface="+mn-ea"/>
                <a:cs typeface="Times New Roman" panose="02020603050405020304" pitchFamily="18" charset="0"/>
              </a:defRPr>
            </a:lvl2pPr>
            <a:lvl3pPr marL="581254" indent="-233149" defTabSz="777164">
              <a:buClr>
                <a:schemeClr val="tx2"/>
              </a:buClr>
              <a:defRPr spc="102" baseline="0">
                <a:solidFill>
                  <a:schemeClr val="bg1"/>
                </a:solidFill>
              </a:defRPr>
            </a:lvl3pPr>
            <a:lvl4pPr marL="932597" indent="-233149" defTabSz="777164">
              <a:buClr>
                <a:schemeClr val="tx2"/>
              </a:buClr>
              <a:defRPr spc="102" baseline="0">
                <a:solidFill>
                  <a:schemeClr val="bg1"/>
                </a:solidFill>
              </a:defRPr>
            </a:lvl4pPr>
            <a:lvl5pPr marL="1283940" indent="-233149" defTabSz="777164">
              <a:buClr>
                <a:schemeClr val="tx2"/>
              </a:buClr>
              <a:defRPr spc="102"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74639" y="295274"/>
            <a:ext cx="5370696" cy="1649870"/>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379245" y="1"/>
            <a:ext cx="6057229" cy="70019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4457941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b" anchorCtr="0">
            <a:noAutofit/>
          </a:bodyPr>
          <a:lstStyle>
            <a:lvl1pPr>
              <a:defRPr lang="en-US" sz="4800" spc="-50" baseline="0" dirty="0">
                <a:solidFill>
                  <a:schemeClr val="tx2"/>
                </a:solidFill>
                <a:latin typeface="+mj-lt"/>
              </a:defRPr>
            </a:lvl1pPr>
          </a:lstStyle>
          <a:p>
            <a:pPr marL="0" lvl="0">
              <a:lnSpc>
                <a:spcPts val="5600"/>
              </a:lnSpc>
            </a:pPr>
            <a:r>
              <a:rPr lang="en-US"/>
              <a:t>Demo:</a:t>
            </a:r>
            <a:br>
              <a:rPr lang="en-US"/>
            </a:br>
            <a:r>
              <a:rPr lang="en-US"/>
              <a:t>Section title</a:t>
            </a:r>
          </a:p>
        </p:txBody>
      </p:sp>
    </p:spTree>
    <p:extLst>
      <p:ext uri="{BB962C8B-B14F-4D97-AF65-F5344CB8AC3E}">
        <p14:creationId xmlns:p14="http://schemas.microsoft.com/office/powerpoint/2010/main" val="355436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89832" y="3145938"/>
            <a:ext cx="10056812" cy="753369"/>
          </a:xfrm>
          <a:noFill/>
        </p:spPr>
        <p:txBody>
          <a:bodyPr tIns="91440" bIns="91440" anchor="t" anchorCtr="0">
            <a:spAutoFit/>
          </a:bodyPr>
          <a:lstStyle>
            <a:lvl1pPr algn="ctr">
              <a:defRPr lang="en-US" sz="408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652967" y="2769254"/>
            <a:ext cx="1130541" cy="382308"/>
          </a:xfrm>
          <a:prstGeom prst="rect">
            <a:avLst/>
          </a:prstGeom>
        </p:spPr>
        <p:txBody>
          <a:bodyPr wrap="none">
            <a:spAutoFit/>
          </a:bodyPr>
          <a:lstStyle/>
          <a:p>
            <a:pPr algn="ctr">
              <a:spcBef>
                <a:spcPts val="1224"/>
              </a:spcBef>
              <a:defRPr/>
            </a:pPr>
            <a:r>
              <a:rPr lang="en-US" sz="1836" cap="all" spc="51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401131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145938"/>
            <a:ext cx="10056812" cy="866374"/>
          </a:xfrm>
          <a:noFill/>
        </p:spPr>
        <p:txBody>
          <a:bodyPr tIns="91440" bIns="91440" anchor="t" anchorCtr="0">
            <a:spAutoFit/>
          </a:bodyPr>
          <a:lstStyle>
            <a:lvl1pPr algn="l">
              <a:defRPr lang="en-US" sz="48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39371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lgn="l">
              <a:defRPr sz="7196"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16326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lgn="l">
              <a:defRPr sz="7196"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86531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74639" y="295276"/>
            <a:ext cx="5718456" cy="91757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74638" y="1895461"/>
            <a:ext cx="5718456" cy="964816"/>
          </a:xfrm>
        </p:spPr>
        <p:txBody>
          <a:bodyPr/>
          <a:lstStyle>
            <a:lvl1pPr marL="0" indent="0">
              <a:spcAft>
                <a:spcPts val="0"/>
              </a:spcAft>
              <a:buNone/>
              <a:defRPr kumimoji="0" lang="en-US" sz="1632" b="0" i="0" u="none" strike="noStrike" kern="1200" cap="none" spc="102"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12"/>
              </a:spcAft>
              <a:buClr>
                <a:schemeClr val="tx2"/>
              </a:buClr>
              <a:buFont typeface="Arial" panose="020B0604020202020204" pitchFamily="34" charset="0"/>
              <a:buNone/>
              <a:defRPr kumimoji="0" lang="en-US" sz="1428" b="0" i="0" u="none" strike="noStrike" kern="1200" cap="none" spc="102"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20" b="1" i="0" u="none" strike="noStrike" kern="1200" cap="none" spc="102"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677428"/>
            <a:ext cx="12436475" cy="1317097"/>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36" err="1"/>
          </a:p>
        </p:txBody>
      </p:sp>
    </p:spTree>
    <p:extLst>
      <p:ext uri="{BB962C8B-B14F-4D97-AF65-F5344CB8AC3E}">
        <p14:creationId xmlns:p14="http://schemas.microsoft.com/office/powerpoint/2010/main" val="243937588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50837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169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85986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63552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Tree>
    <p:extLst>
      <p:ext uri="{BB962C8B-B14F-4D97-AF65-F5344CB8AC3E}">
        <p14:creationId xmlns:p14="http://schemas.microsoft.com/office/powerpoint/2010/main" val="192838696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9234" y="3145040"/>
            <a:ext cx="3291840" cy="705836"/>
          </a:xfrm>
          <a:prstGeom prst="rect">
            <a:avLst/>
          </a:prstGeom>
        </p:spPr>
      </p:pic>
    </p:spTree>
    <p:extLst>
      <p:ext uri="{BB962C8B-B14F-4D97-AF65-F5344CB8AC3E}">
        <p14:creationId xmlns:p14="http://schemas.microsoft.com/office/powerpoint/2010/main" val="1777063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658485"/>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6042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US" dirty="0"/>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6230699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74320096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US" dirty="0"/>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D4DD7E-EE1C-400C-9060-766A6BA6E37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426689099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D4DD7E-EE1C-400C-9060-766A6BA6E372}"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46269635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D4DD7E-EE1C-400C-9060-766A6BA6E372}" type="datetimeFigureOut">
              <a:rPr lang="en-US" smtClean="0"/>
              <a:t>6/23/2021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26113917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D4DD7E-EE1C-400C-9060-766A6BA6E372}" type="datetimeFigureOut">
              <a:rPr lang="en-US" smtClean="0"/>
              <a:t>6/23/2021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141732151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D4DD7E-EE1C-400C-9060-766A6BA6E372}" type="datetimeFigureOut">
              <a:rPr lang="en-US" smtClean="0"/>
              <a:t>6/23/2021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92091773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89381480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C0D4DD7E-EE1C-400C-9060-766A6BA6E372}" type="datetimeFigureOut">
              <a:rPr lang="en-US" smtClean="0"/>
              <a:t>6/23/2021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8790225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97189317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D4DD7E-EE1C-400C-9060-766A6BA6E37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27307922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695745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3300353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52976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descr="A person sitting at a desk looking at a computer&#10;&#10;Description automatically generated">
            <a:extLst>
              <a:ext uri="{FF2B5EF4-FFF2-40B4-BE49-F238E27FC236}">
                <a16:creationId xmlns:a16="http://schemas.microsoft.com/office/drawing/2014/main" id="{3BF2A54C-9AF8-44DD-9719-AAE6C72DC1A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528496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1476461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2024594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551118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03114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906452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7875109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5985961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228890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2167698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69967770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208012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3556934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851068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590279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7254213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774870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4105909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1600438"/>
          </a:xfrm>
        </p:spPr>
        <p:txBody>
          <a:bodyPr/>
          <a:lstStyle>
            <a:lvl1pPr marL="0" indent="0">
              <a:buNone/>
              <a:defRPr/>
            </a:lvl1pPr>
            <a:lvl2pPr marL="466209" indent="0">
              <a:buNone/>
              <a:defRPr/>
            </a:lvl2pPr>
            <a:lvl3pPr marL="932418" indent="0">
              <a:buNone/>
              <a:defRPr/>
            </a:lvl3pPr>
            <a:lvl4pPr marL="1398627" indent="0">
              <a:buNone/>
              <a:defRPr/>
            </a:lvl4pPr>
            <a:lvl5pPr marL="18648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976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5020895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D4DD7E-EE1C-400C-9060-766A6BA6E37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65107919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7070"/>
            <a:ext cx="9327356" cy="1882767"/>
          </a:xfrm>
        </p:spPr>
        <p:txBody>
          <a:bodyPr anchor="b"/>
          <a:lstStyle>
            <a:lvl1pPr algn="ctr">
              <a:defRPr sz="6117"/>
            </a:lvl1pPr>
          </a:lstStyle>
          <a:p>
            <a:r>
              <a:rPr lang="en-US"/>
              <a:t>Click to edit Master title style</a:t>
            </a:r>
          </a:p>
        </p:txBody>
      </p:sp>
      <p:sp>
        <p:nvSpPr>
          <p:cNvPr id="3" name="Subtitle 2"/>
          <p:cNvSpPr>
            <a:spLocks noGrp="1"/>
          </p:cNvSpPr>
          <p:nvPr>
            <p:ph type="subTitle" idx="1"/>
          </p:nvPr>
        </p:nvSpPr>
        <p:spPr>
          <a:xfrm>
            <a:off x="1554560" y="3673745"/>
            <a:ext cx="9327356" cy="561372"/>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0D4DD7E-EE1C-400C-9060-766A6BA6E372}"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412435275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5384744" cy="1169231"/>
          </a:xfrm>
          <a:prstGeom prst="rect">
            <a:avLst/>
          </a:prstGeom>
          <a:noFill/>
        </p:spPr>
        <p:txBody>
          <a:bodyPr wrap="none" lIns="182880" tIns="146304" rIns="182880" bIns="146304" rtlCol="0">
            <a:spAutoFit/>
          </a:bodyPr>
          <a:lstStyle/>
          <a:p>
            <a:pPr marL="0" indent="0">
              <a:lnSpc>
                <a:spcPct val="114000"/>
              </a:lnSpc>
              <a:spcAft>
                <a:spcPts val="600"/>
              </a:spcAft>
              <a:buFont typeface="Arial" panose="020B0604020202020204" pitchFamily="34" charset="0"/>
              <a:buNone/>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4310062" cy="3278187"/>
          </a:xfrm>
        </p:spPr>
        <p:txBody>
          <a:bodyPr/>
          <a:lstStyle/>
          <a:p>
            <a:r>
              <a:rPr lang="en-US"/>
              <a:t>Click to edit Master title style</a:t>
            </a:r>
          </a:p>
        </p:txBody>
      </p:sp>
      <p:sp>
        <p:nvSpPr>
          <p:cNvPr id="3" name="Rectangle 2"/>
          <p:cNvSpPr/>
          <p:nvPr userDrawn="1"/>
        </p:nvSpPr>
        <p:spPr bwMode="auto">
          <a:xfrm>
            <a:off x="4846638" y="5"/>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648"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548914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354480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FED9B-77A0-49BC-AE1C-74D1FF2B3D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5852D-A679-4D34-A79C-3BDF8DF837CB}"/>
              </a:ext>
            </a:extLst>
          </p:cNvPr>
          <p:cNvSpPr>
            <a:spLocks noGrp="1"/>
          </p:cNvSpPr>
          <p:nvPr>
            <p:ph sz="half" idx="1"/>
          </p:nvPr>
        </p:nvSpPr>
        <p:spPr>
          <a:xfrm>
            <a:off x="855008"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CAE489-C102-43D7-8A80-C02C67232A6B}"/>
              </a:ext>
            </a:extLst>
          </p:cNvPr>
          <p:cNvSpPr>
            <a:spLocks noGrp="1"/>
          </p:cNvSpPr>
          <p:nvPr>
            <p:ph sz="half" idx="2"/>
          </p:nvPr>
        </p:nvSpPr>
        <p:spPr>
          <a:xfrm>
            <a:off x="6295965" y="1861968"/>
            <a:ext cx="5285502"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F6B0F2-A66C-4518-A706-6293E84A078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E7308FC-BFFB-4B4A-9469-68C2804AF0FF}"/>
              </a:ext>
            </a:extLst>
          </p:cNvPr>
          <p:cNvSpPr>
            <a:spLocks noGrp="1"/>
          </p:cNvSpPr>
          <p:nvPr>
            <p:ph type="ftr" sz="quarter" idx="11"/>
          </p:nvPr>
        </p:nvSpPr>
        <p:spPr/>
        <p:txBody>
          <a:bodyPr/>
          <a:lstStyle/>
          <a:p>
            <a:r>
              <a:rPr lang="en-US"/>
              <a:t>Microsoft NDA content</a:t>
            </a:r>
          </a:p>
        </p:txBody>
      </p:sp>
      <p:sp>
        <p:nvSpPr>
          <p:cNvPr id="7" name="Slide Number Placeholder 6">
            <a:extLst>
              <a:ext uri="{FF2B5EF4-FFF2-40B4-BE49-F238E27FC236}">
                <a16:creationId xmlns:a16="http://schemas.microsoft.com/office/drawing/2014/main" id="{6BCE8689-B650-4252-910C-AA75B4F6CD8E}"/>
              </a:ext>
            </a:extLst>
          </p:cNvPr>
          <p:cNvSpPr>
            <a:spLocks noGrp="1"/>
          </p:cNvSpPr>
          <p:nvPr>
            <p:ph type="sldNum" sz="quarter" idx="12"/>
          </p:nvPr>
        </p:nvSpPr>
        <p:spPr/>
        <p:txBody>
          <a:bodyPr/>
          <a:lstStyle/>
          <a:p>
            <a:fld id="{DC24122B-751C-41FF-B459-39BEBAE4EAC3}" type="slidenum">
              <a:rPr lang="en-US" smtClean="0"/>
              <a:t>‹#›</a:t>
            </a:fld>
            <a:endParaRPr lang="en-US"/>
          </a:p>
        </p:txBody>
      </p:sp>
    </p:spTree>
    <p:extLst>
      <p:ext uri="{BB962C8B-B14F-4D97-AF65-F5344CB8AC3E}">
        <p14:creationId xmlns:p14="http://schemas.microsoft.com/office/powerpoint/2010/main" val="91663574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3749394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dirty="0"/>
              <a:t>Session code</a:t>
            </a:r>
          </a:p>
        </p:txBody>
      </p:sp>
    </p:spTree>
    <p:extLst>
      <p:ext uri="{BB962C8B-B14F-4D97-AF65-F5344CB8AC3E}">
        <p14:creationId xmlns:p14="http://schemas.microsoft.com/office/powerpoint/2010/main" val="790458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2244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7270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998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28365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8120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71163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62070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503944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50040" y="5269662"/>
            <a:ext cx="1429455"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7075" y="296239"/>
            <a:ext cx="1434749"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3147" y="575118"/>
            <a:ext cx="5838925"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69828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674004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088844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051616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73379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11155129"/>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3429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7567860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58060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634514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4421578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9390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5736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145562" y="1639212"/>
            <a:ext cx="6049336" cy="917884"/>
          </a:xfrm>
          <a:noFill/>
        </p:spPr>
        <p:txBody>
          <a:bodyPr lIns="0" tIns="0" rIns="0" bIns="0" anchor="t" anchorCtr="0"/>
          <a:lstStyle>
            <a:lvl1pPr algn="ctr">
              <a:lnSpc>
                <a:spcPct val="100000"/>
              </a:lnSpc>
              <a:spcAft>
                <a:spcPts val="1300"/>
              </a:spcAft>
              <a:defRPr sz="48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241526" y="2871110"/>
            <a:ext cx="5953421" cy="2979280"/>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24691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28163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38947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3409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437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41880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82699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140180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4110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10459530" cy="938077"/>
          </a:xfrm>
          <a:noFill/>
        </p:spPr>
        <p:txBody>
          <a:bodyPr lIns="146304" tIns="91440" rIns="146304" bIns="91440" anchor="t" anchorCtr="0"/>
          <a:lstStyle>
            <a:lvl1pPr>
              <a:defRPr sz="4896"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99" y="3955786"/>
            <a:ext cx="10459530" cy="1828007"/>
          </a:xfrm>
          <a:noFill/>
        </p:spPr>
        <p:txBody>
          <a:bodyPr lIns="164592" tIns="109728" rIns="164592" bIns="109728">
            <a:noAutofit/>
          </a:bodyPr>
          <a:lstStyle>
            <a:lvl1pPr marL="0" indent="0">
              <a:spcBef>
                <a:spcPts val="0"/>
              </a:spcBef>
              <a:buNone/>
              <a:defRPr sz="2856" spc="0" baseline="0">
                <a:solidFill>
                  <a:schemeClr val="tx1"/>
                </a:solidFill>
                <a:latin typeface="+mj-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48882" y="479425"/>
            <a:ext cx="1451843" cy="310896"/>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5708" y="3923523"/>
            <a:ext cx="3196067" cy="3208407"/>
          </a:xfrm>
          <a:prstGeom prst="rect">
            <a:avLst/>
          </a:prstGeom>
        </p:spPr>
      </p:pic>
    </p:spTree>
    <p:extLst>
      <p:ext uri="{BB962C8B-B14F-4D97-AF65-F5344CB8AC3E}">
        <p14:creationId xmlns:p14="http://schemas.microsoft.com/office/powerpoint/2010/main" val="303935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8249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8602180"/>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774670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8563" y="424759"/>
            <a:ext cx="1677973" cy="617232"/>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49"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64706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28471551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9244657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4244370E-E120-40E8-AC44-CE6974352D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080246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4B343896-8655-42C4-9189-C99BFED302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24124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58104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119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76529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4947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046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492641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4" indent="0">
              <a:buFont typeface="Wingdings" panose="05000000000000000000" pitchFamily="2" charset="2"/>
              <a:buNone/>
              <a:defRPr sz="2040" b="0">
                <a:latin typeface="+mn-lt"/>
              </a:defRPr>
            </a:lvl2pPr>
            <a:lvl3pPr marL="459822" indent="0">
              <a:buFont typeface="Wingdings" panose="05000000000000000000" pitchFamily="2" charset="2"/>
              <a:buNone/>
              <a:tabLst/>
              <a:defRPr sz="1632" b="0">
                <a:latin typeface="+mn-lt"/>
              </a:defRPr>
            </a:lvl3pPr>
            <a:lvl4pPr marL="665446" indent="0">
              <a:buFont typeface="Wingdings" panose="05000000000000000000" pitchFamily="2" charset="2"/>
              <a:buNone/>
              <a:defRPr sz="1428" b="0">
                <a:latin typeface="+mn-lt"/>
              </a:defRPr>
            </a:lvl4pPr>
            <a:lvl5pPr marL="87107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798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499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542330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07499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35022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1808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39515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63266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31719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09154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07648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56604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3166663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5622084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979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Edit Master text styles</a:t>
            </a:r>
          </a:p>
        </p:txBody>
      </p:sp>
    </p:spTree>
    <p:extLst>
      <p:ext uri="{BB962C8B-B14F-4D97-AF65-F5344CB8AC3E}">
        <p14:creationId xmlns:p14="http://schemas.microsoft.com/office/powerpoint/2010/main" val="27035587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Edit Master text styles</a:t>
            </a:r>
          </a:p>
        </p:txBody>
      </p:sp>
    </p:spTree>
    <p:extLst>
      <p:ext uri="{BB962C8B-B14F-4D97-AF65-F5344CB8AC3E}">
        <p14:creationId xmlns:p14="http://schemas.microsoft.com/office/powerpoint/2010/main" val="27191360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9899111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29277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8265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6526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342900" indent="-342900">
              <a:buFont typeface="Arial" panose="020B0604020202020204" pitchFamily="34" charset="0"/>
              <a:buChar char="•"/>
              <a:defRPr/>
            </a:lvl1pPr>
            <a:lvl2pPr marL="575979" indent="-342900">
              <a:buFont typeface="Arial" panose="020B0604020202020204" pitchFamily="34" charset="0"/>
              <a:buChar char="•"/>
              <a:defRPr/>
            </a:lvl2pPr>
            <a:lvl3pPr marL="751909" indent="-285750">
              <a:buFont typeface="Arial" panose="020B0604020202020204" pitchFamily="34" charset="0"/>
              <a:buChar char="•"/>
              <a:defRPr/>
            </a:lvl3pPr>
            <a:lvl4pPr marL="984987" indent="-285750">
              <a:buFont typeface="Arial" panose="020B0604020202020204" pitchFamily="34" charset="0"/>
              <a:buChar char="•"/>
              <a:defRPr/>
            </a:lvl4pPr>
            <a:lvl5pPr marL="1103767" indent="-17145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294559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993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1872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891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1137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3184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59037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36412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112" indent="0">
              <a:buNone/>
              <a:defRPr/>
            </a:lvl3pPr>
            <a:lvl4pPr marL="685669" indent="0">
              <a:buNone/>
              <a:defRPr/>
            </a:lvl4pPr>
            <a:lvl5pPr marL="91422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65139" y="3075739"/>
            <a:ext cx="11533187" cy="220510"/>
          </a:xfrm>
          <a:prstGeom prst="rect">
            <a:avLst/>
          </a:prstGeo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rgbClr val="000000"/>
                </a:solidFill>
              </a:defRPr>
            </a:lvl2pPr>
            <a:lvl3pPr marL="457112" indent="0">
              <a:buNone/>
              <a:defRPr/>
            </a:lvl3pPr>
            <a:lvl4pPr marL="685669" indent="0">
              <a:buNone/>
              <a:defRPr/>
            </a:lvl4pPr>
            <a:lvl5pPr marL="91422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9" y="4593491"/>
            <a:ext cx="11533187" cy="153888"/>
          </a:xfrm>
          <a:prstGeom prst="rect">
            <a:avLst/>
          </a:prstGeo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112" indent="0">
              <a:buNone/>
              <a:defRPr/>
            </a:lvl3pPr>
            <a:lvl4pPr marL="68566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7" y="4385525"/>
            <a:ext cx="11533187" cy="153888"/>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7"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399" b="0" i="0" spc="0">
                <a:solidFill>
                  <a:srgbClr val="000000"/>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Medium: body copy Segoe UI Regular 14/18</a:t>
            </a:r>
          </a:p>
        </p:txBody>
      </p:sp>
    </p:spTree>
    <p:extLst>
      <p:ext uri="{BB962C8B-B14F-4D97-AF65-F5344CB8AC3E}">
        <p14:creationId xmlns:p14="http://schemas.microsoft.com/office/powerpoint/2010/main" val="266873308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6375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52911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1698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65136" y="1517238"/>
            <a:ext cx="11533187" cy="1644594"/>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733781"/>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3BD733-508D-40B2-A3EB-813705E25156}"/>
              </a:ext>
            </a:extLst>
          </p:cNvPr>
          <p:cNvPicPr>
            <a:picLocks noChangeAspect="1"/>
          </p:cNvPicPr>
          <p:nvPr userDrawn="1"/>
        </p:nvPicPr>
        <p:blipFill rotWithShape="1">
          <a:blip r:embed="rId2"/>
          <a:srcRect b="5491"/>
          <a:stretch/>
        </p:blipFill>
        <p:spPr>
          <a:xfrm>
            <a:off x="0" y="0"/>
            <a:ext cx="12436475" cy="6994525"/>
          </a:xfrm>
          <a:prstGeom prst="rect">
            <a:avLst/>
          </a:prstGeom>
        </p:spPr>
      </p:pic>
    </p:spTree>
    <p:extLst>
      <p:ext uri="{BB962C8B-B14F-4D97-AF65-F5344CB8AC3E}">
        <p14:creationId xmlns:p14="http://schemas.microsoft.com/office/powerpoint/2010/main" val="3413048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2">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6" name="Rectangle 5">
            <a:extLst>
              <a:ext uri="{FF2B5EF4-FFF2-40B4-BE49-F238E27FC236}">
                <a16:creationId xmlns:a16="http://schemas.microsoft.com/office/drawing/2014/main" id="{E2782552-60EB-4284-96C6-882E10D3F8B2}"/>
              </a:ext>
            </a:extLst>
          </p:cNvPr>
          <p:cNvSpPr/>
          <p:nvPr userDrawn="1"/>
        </p:nvSpPr>
        <p:spPr>
          <a:xfrm>
            <a:off x="600059" y="1650966"/>
            <a:ext cx="4655832" cy="3137794"/>
          </a:xfrm>
          <a:prstGeom prst="rect">
            <a:avLst/>
          </a:prstGeom>
        </p:spPr>
        <p:txBody>
          <a:bodyPr wrap="square" lIns="0" tIns="0" rIns="0" bIns="0" anchor="b" anchorCtr="0">
            <a:spAutoFit/>
          </a:bodyPr>
          <a:lstStyle/>
          <a:p>
            <a:pPr algn="l" defTabSz="951316" rtl="0" eaLnBrk="1" latinLnBrk="0" hangingPunct="1">
              <a:lnSpc>
                <a:spcPct val="100000"/>
              </a:lnSpc>
              <a:spcBef>
                <a:spcPct val="0"/>
              </a:spcBef>
              <a:buNone/>
            </a:pP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51316" rtl="0" eaLnBrk="1" latinLnBrk="0" hangingPunct="1">
              <a:lnSpc>
                <a:spcPct val="100000"/>
              </a:lnSpc>
              <a:spcBef>
                <a:spcPct val="0"/>
              </a:spcBef>
              <a:buNone/>
            </a:pPr>
            <a:endParaRPr lang="en-US" sz="3672"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51316" rtl="0" eaLnBrk="1" latinLnBrk="0" hangingPunct="1">
              <a:lnSpc>
                <a:spcPct val="100000"/>
              </a:lnSpc>
              <a:spcBef>
                <a:spcPct val="0"/>
              </a:spcBef>
              <a:buNone/>
            </a:pPr>
            <a:r>
              <a:rPr lang="en-US" sz="4080" b="0" kern="1200" cap="none" spc="-51" baseline="0">
                <a:ln w="3175">
                  <a:noFill/>
                </a:ln>
                <a:solidFill>
                  <a:srgbClr val="00B0F0"/>
                </a:solidFill>
                <a:effectLst/>
                <a:latin typeface="+mj-lt"/>
                <a:ea typeface="+mn-ea"/>
                <a:cs typeface="Segoe UI" pitchFamily="34" charset="0"/>
              </a:rPr>
              <a:t>Spring 2020</a:t>
            </a:r>
          </a:p>
        </p:txBody>
      </p:sp>
      <p:pic>
        <p:nvPicPr>
          <p:cNvPr id="3" name="Picture 2" descr="A picture containing person, man, sitting, woman&#10;&#10;Description automatically generated">
            <a:extLst>
              <a:ext uri="{FF2B5EF4-FFF2-40B4-BE49-F238E27FC236}">
                <a16:creationId xmlns:a16="http://schemas.microsoft.com/office/drawing/2014/main" id="{18DE4503-19ED-4210-8CB4-4C51086CE3BD}"/>
              </a:ext>
            </a:extLst>
          </p:cNvPr>
          <p:cNvPicPr>
            <a:picLocks noChangeAspect="1"/>
          </p:cNvPicPr>
          <p:nvPr userDrawn="1"/>
        </p:nvPicPr>
        <p:blipFill rotWithShape="1">
          <a:blip r:embed="rId3"/>
          <a:srcRect l="4902" r="28431"/>
          <a:stretch/>
        </p:blipFill>
        <p:spPr>
          <a:xfrm>
            <a:off x="5440958" y="0"/>
            <a:ext cx="6995517" cy="6994525"/>
          </a:xfrm>
          <a:prstGeom prst="rect">
            <a:avLst/>
          </a:prstGeom>
        </p:spPr>
      </p:pic>
    </p:spTree>
    <p:extLst>
      <p:ext uri="{BB962C8B-B14F-4D97-AF65-F5344CB8AC3E}">
        <p14:creationId xmlns:p14="http://schemas.microsoft.com/office/powerpoint/2010/main" val="3937524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4">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6" name="Rectangle 5">
            <a:extLst>
              <a:ext uri="{FF2B5EF4-FFF2-40B4-BE49-F238E27FC236}">
                <a16:creationId xmlns:a16="http://schemas.microsoft.com/office/drawing/2014/main" id="{B0420A7A-183F-4EEA-91C2-B3CC4CDCE53C}"/>
              </a:ext>
            </a:extLst>
          </p:cNvPr>
          <p:cNvSpPr/>
          <p:nvPr userDrawn="1"/>
        </p:nvSpPr>
        <p:spPr>
          <a:xfrm>
            <a:off x="600059" y="1650966"/>
            <a:ext cx="4655832" cy="3137794"/>
          </a:xfrm>
          <a:prstGeom prst="rect">
            <a:avLst/>
          </a:prstGeom>
        </p:spPr>
        <p:txBody>
          <a:bodyPr wrap="square" lIns="0" tIns="0" rIns="0" bIns="0" anchor="b" anchorCtr="0">
            <a:spAutoFit/>
          </a:bodyPr>
          <a:lstStyle/>
          <a:p>
            <a:pPr algn="l" defTabSz="951316" rtl="0" eaLnBrk="1" latinLnBrk="0" hangingPunct="1">
              <a:lnSpc>
                <a:spcPct val="100000"/>
              </a:lnSpc>
              <a:spcBef>
                <a:spcPct val="0"/>
              </a:spcBef>
              <a:buNone/>
            </a:pP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51316" rtl="0" eaLnBrk="1" latinLnBrk="0" hangingPunct="1">
              <a:lnSpc>
                <a:spcPct val="100000"/>
              </a:lnSpc>
              <a:spcBef>
                <a:spcPct val="0"/>
              </a:spcBef>
              <a:buNone/>
            </a:pPr>
            <a:endParaRPr lang="en-US" sz="3672"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51316" rtl="0" eaLnBrk="1" latinLnBrk="0" hangingPunct="1">
              <a:lnSpc>
                <a:spcPct val="100000"/>
              </a:lnSpc>
              <a:spcBef>
                <a:spcPct val="0"/>
              </a:spcBef>
              <a:buNone/>
            </a:pPr>
            <a:r>
              <a:rPr lang="en-US" sz="4080" b="0" kern="1200" cap="none" spc="-51" baseline="0">
                <a:ln w="3175">
                  <a:noFill/>
                </a:ln>
                <a:solidFill>
                  <a:srgbClr val="00B0F0"/>
                </a:solidFill>
                <a:effectLst/>
                <a:latin typeface="+mj-lt"/>
                <a:ea typeface="+mn-ea"/>
                <a:cs typeface="Segoe UI" pitchFamily="34" charset="0"/>
              </a:rPr>
              <a:t>Fall 2019 </a:t>
            </a:r>
          </a:p>
        </p:txBody>
      </p:sp>
      <p:pic>
        <p:nvPicPr>
          <p:cNvPr id="3" name="Picture 2" descr="A person standing in front of a window&#10;&#10;Description automatically generated">
            <a:extLst>
              <a:ext uri="{FF2B5EF4-FFF2-40B4-BE49-F238E27FC236}">
                <a16:creationId xmlns:a16="http://schemas.microsoft.com/office/drawing/2014/main" id="{B14D253D-28E7-4AF3-8949-D1BA1FBB4F37}"/>
              </a:ext>
            </a:extLst>
          </p:cNvPr>
          <p:cNvPicPr>
            <a:picLocks noChangeAspect="1"/>
          </p:cNvPicPr>
          <p:nvPr userDrawn="1"/>
        </p:nvPicPr>
        <p:blipFill rotWithShape="1">
          <a:blip r:embed="rId3"/>
          <a:srcRect l="11614" r="21721"/>
          <a:stretch/>
        </p:blipFill>
        <p:spPr>
          <a:xfrm>
            <a:off x="5440958" y="0"/>
            <a:ext cx="6995517" cy="6994525"/>
          </a:xfrm>
          <a:prstGeom prst="rect">
            <a:avLst/>
          </a:prstGeom>
        </p:spPr>
      </p:pic>
    </p:spTree>
    <p:extLst>
      <p:ext uri="{BB962C8B-B14F-4D97-AF65-F5344CB8AC3E}">
        <p14:creationId xmlns:p14="http://schemas.microsoft.com/office/powerpoint/2010/main" val="3332382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pic>
        <p:nvPicPr>
          <p:cNvPr id="4" name="Picture 3">
            <a:extLst>
              <a:ext uri="{FF2B5EF4-FFF2-40B4-BE49-F238E27FC236}">
                <a16:creationId xmlns:a16="http://schemas.microsoft.com/office/drawing/2014/main" id="{3CE62B4A-B26A-4952-A251-9576C54D8264}"/>
              </a:ext>
            </a:extLst>
          </p:cNvPr>
          <p:cNvPicPr>
            <a:picLocks noChangeAspect="1"/>
          </p:cNvPicPr>
          <p:nvPr userDrawn="1"/>
        </p:nvPicPr>
        <p:blipFill>
          <a:blip r:embed="rId3"/>
          <a:stretch>
            <a:fillRect/>
          </a:stretch>
        </p:blipFill>
        <p:spPr>
          <a:xfrm>
            <a:off x="5440958" y="0"/>
            <a:ext cx="6995517" cy="6994525"/>
          </a:xfrm>
          <a:prstGeom prst="rect">
            <a:avLst/>
          </a:prstGeom>
        </p:spPr>
      </p:pic>
      <p:sp>
        <p:nvSpPr>
          <p:cNvPr id="8" name="Rectangle 7">
            <a:extLst>
              <a:ext uri="{FF2B5EF4-FFF2-40B4-BE49-F238E27FC236}">
                <a16:creationId xmlns:a16="http://schemas.microsoft.com/office/drawing/2014/main" id="{DDB915C0-1175-4663-8A3E-62A5E7C1A975}"/>
              </a:ext>
            </a:extLst>
          </p:cNvPr>
          <p:cNvSpPr/>
          <p:nvPr userDrawn="1"/>
        </p:nvSpPr>
        <p:spPr>
          <a:xfrm>
            <a:off x="600059" y="1650966"/>
            <a:ext cx="4655832" cy="3137794"/>
          </a:xfrm>
          <a:prstGeom prst="rect">
            <a:avLst/>
          </a:prstGeom>
        </p:spPr>
        <p:txBody>
          <a:bodyPr wrap="square" lIns="0" tIns="0" rIns="0" bIns="0" anchor="b" anchorCtr="0">
            <a:spAutoFit/>
          </a:bodyPr>
          <a:lstStyle/>
          <a:p>
            <a:pPr algn="l" defTabSz="951316" rtl="0" eaLnBrk="1" latinLnBrk="0" hangingPunct="1">
              <a:lnSpc>
                <a:spcPct val="100000"/>
              </a:lnSpc>
              <a:spcBef>
                <a:spcPct val="0"/>
              </a:spcBef>
              <a:buNone/>
            </a:pP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51316" rtl="0" eaLnBrk="1" latinLnBrk="0" hangingPunct="1">
              <a:lnSpc>
                <a:spcPct val="100000"/>
              </a:lnSpc>
              <a:spcBef>
                <a:spcPct val="0"/>
              </a:spcBef>
              <a:buNone/>
            </a:pPr>
            <a:endParaRPr lang="en-US" sz="3672"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51316" rtl="0" eaLnBrk="1" latinLnBrk="0" hangingPunct="1">
              <a:lnSpc>
                <a:spcPct val="100000"/>
              </a:lnSpc>
              <a:spcBef>
                <a:spcPct val="0"/>
              </a:spcBef>
              <a:buNone/>
            </a:pPr>
            <a:r>
              <a:rPr lang="en-US" sz="4080" b="0" kern="1200" cap="none" spc="-51"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3598932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Walkin 4">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6" name="Rectangle 5">
            <a:extLst>
              <a:ext uri="{FF2B5EF4-FFF2-40B4-BE49-F238E27FC236}">
                <a16:creationId xmlns:a16="http://schemas.microsoft.com/office/drawing/2014/main" id="{B0420A7A-183F-4EEA-91C2-B3CC4CDCE53C}"/>
              </a:ext>
            </a:extLst>
          </p:cNvPr>
          <p:cNvSpPr/>
          <p:nvPr userDrawn="1"/>
        </p:nvSpPr>
        <p:spPr>
          <a:xfrm>
            <a:off x="600059" y="1650966"/>
            <a:ext cx="4655832" cy="3137794"/>
          </a:xfrm>
          <a:prstGeom prst="rect">
            <a:avLst/>
          </a:prstGeom>
        </p:spPr>
        <p:txBody>
          <a:bodyPr wrap="square" lIns="0" tIns="0" rIns="0" bIns="0" anchor="b" anchorCtr="0">
            <a:spAutoFit/>
          </a:bodyPr>
          <a:lstStyle/>
          <a:p>
            <a:pPr algn="l" defTabSz="951316" rtl="0" eaLnBrk="1" latinLnBrk="0" hangingPunct="1">
              <a:lnSpc>
                <a:spcPct val="100000"/>
              </a:lnSpc>
              <a:spcBef>
                <a:spcPct val="0"/>
              </a:spcBef>
              <a:buNone/>
            </a:pP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51316" rtl="0" eaLnBrk="1" latinLnBrk="0" hangingPunct="1">
              <a:lnSpc>
                <a:spcPct val="100000"/>
              </a:lnSpc>
              <a:spcBef>
                <a:spcPct val="0"/>
              </a:spcBef>
              <a:buNone/>
            </a:pPr>
            <a:endParaRPr lang="en-US" sz="3672"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51316" rtl="0" eaLnBrk="1" latinLnBrk="0" hangingPunct="1">
              <a:lnSpc>
                <a:spcPct val="100000"/>
              </a:lnSpc>
              <a:spcBef>
                <a:spcPct val="0"/>
              </a:spcBef>
              <a:buNone/>
            </a:pPr>
            <a:r>
              <a:rPr lang="en-US" sz="4080" b="0" kern="1200" cap="none" spc="-51" baseline="0">
                <a:ln w="3175">
                  <a:noFill/>
                </a:ln>
                <a:solidFill>
                  <a:srgbClr val="00B0F0"/>
                </a:solidFill>
                <a:effectLst/>
                <a:latin typeface="+mj-lt"/>
                <a:ea typeface="+mn-ea"/>
                <a:cs typeface="Segoe UI" pitchFamily="34" charset="0"/>
              </a:rPr>
              <a:t>Fall 2019 </a:t>
            </a:r>
          </a:p>
        </p:txBody>
      </p:sp>
      <p:pic>
        <p:nvPicPr>
          <p:cNvPr id="9" name="Picture 8" descr="Two people sitting on a bench&#10;&#10;Description automatically generated">
            <a:extLst>
              <a:ext uri="{FF2B5EF4-FFF2-40B4-BE49-F238E27FC236}">
                <a16:creationId xmlns:a16="http://schemas.microsoft.com/office/drawing/2014/main" id="{9D257758-1A59-4D96-A872-0808E1768DBD}"/>
              </a:ext>
            </a:extLst>
          </p:cNvPr>
          <p:cNvPicPr>
            <a:picLocks noChangeAspect="1"/>
          </p:cNvPicPr>
          <p:nvPr userDrawn="1"/>
        </p:nvPicPr>
        <p:blipFill rotWithShape="1">
          <a:blip r:embed="rId3"/>
          <a:srcRect l="1297" r="32036"/>
          <a:stretch/>
        </p:blipFill>
        <p:spPr>
          <a:xfrm>
            <a:off x="5440957" y="0"/>
            <a:ext cx="6995518" cy="6994525"/>
          </a:xfrm>
          <a:prstGeom prst="rect">
            <a:avLst/>
          </a:prstGeom>
        </p:spPr>
      </p:pic>
    </p:spTree>
    <p:extLst>
      <p:ext uri="{BB962C8B-B14F-4D97-AF65-F5344CB8AC3E}">
        <p14:creationId xmlns:p14="http://schemas.microsoft.com/office/powerpoint/2010/main" val="2829676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Walkin 5">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pic>
        <p:nvPicPr>
          <p:cNvPr id="9" name="Picture 8">
            <a:extLst>
              <a:ext uri="{FF2B5EF4-FFF2-40B4-BE49-F238E27FC236}">
                <a16:creationId xmlns:a16="http://schemas.microsoft.com/office/drawing/2014/main" id="{4978FDAA-0A1E-41B6-8468-AD60852CCD5D}"/>
              </a:ext>
            </a:extLst>
          </p:cNvPr>
          <p:cNvPicPr>
            <a:picLocks noChangeAspect="1"/>
          </p:cNvPicPr>
          <p:nvPr userDrawn="1"/>
        </p:nvPicPr>
        <p:blipFill>
          <a:blip r:embed="rId3"/>
          <a:stretch>
            <a:fillRect/>
          </a:stretch>
        </p:blipFill>
        <p:spPr>
          <a:xfrm>
            <a:off x="5440958" y="0"/>
            <a:ext cx="6995517" cy="6994525"/>
          </a:xfrm>
          <a:prstGeom prst="rect">
            <a:avLst/>
          </a:prstGeom>
        </p:spPr>
      </p:pic>
      <p:sp>
        <p:nvSpPr>
          <p:cNvPr id="6" name="Rectangle 5">
            <a:extLst>
              <a:ext uri="{FF2B5EF4-FFF2-40B4-BE49-F238E27FC236}">
                <a16:creationId xmlns:a16="http://schemas.microsoft.com/office/drawing/2014/main" id="{D320650B-F491-4DD7-9A4A-6D7F3F6421E4}"/>
              </a:ext>
            </a:extLst>
          </p:cNvPr>
          <p:cNvSpPr/>
          <p:nvPr userDrawn="1"/>
        </p:nvSpPr>
        <p:spPr>
          <a:xfrm>
            <a:off x="600059" y="1650966"/>
            <a:ext cx="4655832" cy="3137794"/>
          </a:xfrm>
          <a:prstGeom prst="rect">
            <a:avLst/>
          </a:prstGeom>
        </p:spPr>
        <p:txBody>
          <a:bodyPr wrap="square" lIns="0" tIns="0" rIns="0" bIns="0" anchor="b" anchorCtr="0">
            <a:spAutoFit/>
          </a:bodyPr>
          <a:lstStyle/>
          <a:p>
            <a:pPr algn="l" defTabSz="951316" rtl="0" eaLnBrk="1" latinLnBrk="0" hangingPunct="1">
              <a:lnSpc>
                <a:spcPct val="100000"/>
              </a:lnSpc>
              <a:spcBef>
                <a:spcPct val="0"/>
              </a:spcBef>
              <a:buNone/>
            </a:pP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51316" rtl="0" eaLnBrk="1" latinLnBrk="0" hangingPunct="1">
              <a:lnSpc>
                <a:spcPct val="100000"/>
              </a:lnSpc>
              <a:spcBef>
                <a:spcPct val="0"/>
              </a:spcBef>
              <a:buNone/>
            </a:pPr>
            <a:endParaRPr lang="en-US" sz="3672"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51316" rtl="0" eaLnBrk="1" latinLnBrk="0" hangingPunct="1">
              <a:lnSpc>
                <a:spcPct val="100000"/>
              </a:lnSpc>
              <a:spcBef>
                <a:spcPct val="0"/>
              </a:spcBef>
              <a:buNone/>
            </a:pPr>
            <a:r>
              <a:rPr lang="en-US" sz="4080" b="0" kern="1200" cap="none" spc="-51"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1844112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Walkin 6">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pic>
        <p:nvPicPr>
          <p:cNvPr id="10" name="Picture 9">
            <a:extLst>
              <a:ext uri="{FF2B5EF4-FFF2-40B4-BE49-F238E27FC236}">
                <a16:creationId xmlns:a16="http://schemas.microsoft.com/office/drawing/2014/main" id="{BDF971B9-3477-4ED6-A907-06703D26781F}"/>
              </a:ext>
            </a:extLst>
          </p:cNvPr>
          <p:cNvPicPr>
            <a:picLocks noChangeAspect="1"/>
          </p:cNvPicPr>
          <p:nvPr userDrawn="1"/>
        </p:nvPicPr>
        <p:blipFill>
          <a:blip r:embed="rId3"/>
          <a:stretch>
            <a:fillRect/>
          </a:stretch>
        </p:blipFill>
        <p:spPr>
          <a:xfrm>
            <a:off x="5440958" y="0"/>
            <a:ext cx="6995517" cy="6994525"/>
          </a:xfrm>
          <a:prstGeom prst="rect">
            <a:avLst/>
          </a:prstGeom>
        </p:spPr>
      </p:pic>
      <p:sp>
        <p:nvSpPr>
          <p:cNvPr id="6" name="Rectangle 5">
            <a:extLst>
              <a:ext uri="{FF2B5EF4-FFF2-40B4-BE49-F238E27FC236}">
                <a16:creationId xmlns:a16="http://schemas.microsoft.com/office/drawing/2014/main" id="{575F06D1-B26B-4E52-9E2B-8AC87CDE15A1}"/>
              </a:ext>
            </a:extLst>
          </p:cNvPr>
          <p:cNvSpPr/>
          <p:nvPr userDrawn="1"/>
        </p:nvSpPr>
        <p:spPr>
          <a:xfrm>
            <a:off x="600059" y="1650966"/>
            <a:ext cx="4655832" cy="3137794"/>
          </a:xfrm>
          <a:prstGeom prst="rect">
            <a:avLst/>
          </a:prstGeom>
        </p:spPr>
        <p:txBody>
          <a:bodyPr wrap="square" lIns="0" tIns="0" rIns="0" bIns="0" anchor="b" anchorCtr="0">
            <a:spAutoFit/>
          </a:bodyPr>
          <a:lstStyle/>
          <a:p>
            <a:pPr algn="l" defTabSz="951316" rtl="0" eaLnBrk="1" latinLnBrk="0" hangingPunct="1">
              <a:lnSpc>
                <a:spcPct val="100000"/>
              </a:lnSpc>
              <a:spcBef>
                <a:spcPct val="0"/>
              </a:spcBef>
              <a:buNone/>
            </a:pP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Partner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Advisory </a:t>
            </a:r>
            <a:b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br>
            <a:r>
              <a:rPr lang="en-US" sz="4080"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rPr>
              <a:t>Council</a:t>
            </a:r>
          </a:p>
          <a:p>
            <a:pPr algn="l" defTabSz="951316" rtl="0" eaLnBrk="1" latinLnBrk="0" hangingPunct="1">
              <a:lnSpc>
                <a:spcPct val="100000"/>
              </a:lnSpc>
              <a:spcBef>
                <a:spcPct val="0"/>
              </a:spcBef>
              <a:buNone/>
            </a:pPr>
            <a:endParaRPr lang="en-US" sz="3672" b="0" kern="1200" cap="none" spc="-51" baseline="0">
              <a:ln w="3175">
                <a:noFill/>
              </a:ln>
              <a:gradFill>
                <a:gsLst>
                  <a:gs pos="1250">
                    <a:schemeClr val="tx1"/>
                  </a:gs>
                  <a:gs pos="100000">
                    <a:schemeClr val="tx1"/>
                  </a:gs>
                </a:gsLst>
                <a:lin ang="5400000" scaled="0"/>
              </a:gradFill>
              <a:effectLst/>
              <a:latin typeface="+mj-lt"/>
              <a:ea typeface="+mn-ea"/>
              <a:cs typeface="Segoe UI" pitchFamily="34" charset="0"/>
            </a:endParaRPr>
          </a:p>
          <a:p>
            <a:pPr algn="l" defTabSz="951316" rtl="0" eaLnBrk="1" latinLnBrk="0" hangingPunct="1">
              <a:lnSpc>
                <a:spcPct val="100000"/>
              </a:lnSpc>
              <a:spcBef>
                <a:spcPct val="0"/>
              </a:spcBef>
              <a:buNone/>
            </a:pPr>
            <a:r>
              <a:rPr lang="en-US" sz="4080" b="0" kern="1200" cap="none" spc="-51" baseline="0">
                <a:ln w="3175">
                  <a:noFill/>
                </a:ln>
                <a:solidFill>
                  <a:srgbClr val="00B0F0"/>
                </a:solidFill>
                <a:effectLst/>
                <a:latin typeface="+mj-lt"/>
                <a:ea typeface="+mn-ea"/>
                <a:cs typeface="Segoe UI" pitchFamily="34" charset="0"/>
              </a:rPr>
              <a:t>Fall 2019 </a:t>
            </a:r>
          </a:p>
        </p:txBody>
      </p:sp>
    </p:spTree>
    <p:extLst>
      <p:ext uri="{BB962C8B-B14F-4D97-AF65-F5344CB8AC3E}">
        <p14:creationId xmlns:p14="http://schemas.microsoft.com/office/powerpoint/2010/main" val="1406404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rgbClr val="00206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60" y="2473827"/>
            <a:ext cx="4251462" cy="1130053"/>
          </a:xfrm>
        </p:spPr>
        <p:txBody>
          <a:bodyPr anchor="b" anchorCtr="0">
            <a:spAutoFit/>
          </a:bodyPr>
          <a:lstStyle>
            <a:lvl1pPr>
              <a:defRPr>
                <a:gradFill>
                  <a:gsLst>
                    <a:gs pos="125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714"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440958" y="0"/>
            <a:ext cx="6995517" cy="6994525"/>
          </a:xfrm>
          <a:prstGeom prst="rect">
            <a:avLst/>
          </a:prstGeom>
        </p:spPr>
      </p:pic>
    </p:spTree>
    <p:extLst>
      <p:ext uri="{BB962C8B-B14F-4D97-AF65-F5344CB8AC3E}">
        <p14:creationId xmlns:p14="http://schemas.microsoft.com/office/powerpoint/2010/main" val="632070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square photo medium blue">
    <p:bg>
      <p:bgPr>
        <a:solidFill>
          <a:srgbClr val="0070C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60" y="2473827"/>
            <a:ext cx="4251462" cy="1130053"/>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714"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440958" y="0"/>
            <a:ext cx="6995517" cy="6994525"/>
          </a:xfrm>
          <a:prstGeom prst="rect">
            <a:avLst/>
          </a:prstGeom>
        </p:spPr>
      </p:pic>
    </p:spTree>
    <p:extLst>
      <p:ext uri="{BB962C8B-B14F-4D97-AF65-F5344CB8AC3E}">
        <p14:creationId xmlns:p14="http://schemas.microsoft.com/office/powerpoint/2010/main" val="1444908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square photo medium blu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60" y="2473827"/>
            <a:ext cx="4251462" cy="1130053"/>
          </a:xfrm>
        </p:spPr>
        <p:txBody>
          <a:bodyPr anchor="b" anchorCtr="0">
            <a:spAutoFit/>
          </a:bodyPr>
          <a:lstStyle>
            <a:lvl1pPr>
              <a:defRPr>
                <a:gradFill>
                  <a:gsLst>
                    <a:gs pos="0">
                      <a:schemeClr val="tx1"/>
                    </a:gs>
                    <a:gs pos="100000">
                      <a:schemeClr val="tx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714"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963C420D-07D4-4909-B94F-60D74F333EEB}"/>
              </a:ext>
            </a:extLst>
          </p:cNvPr>
          <p:cNvPicPr>
            <a:picLocks noChangeAspect="1"/>
          </p:cNvPicPr>
          <p:nvPr userDrawn="1"/>
        </p:nvPicPr>
        <p:blipFill>
          <a:blip r:embed="rId3"/>
          <a:stretch>
            <a:fillRect/>
          </a:stretch>
        </p:blipFill>
        <p:spPr>
          <a:xfrm>
            <a:off x="5440958" y="0"/>
            <a:ext cx="6995517" cy="6994525"/>
          </a:xfrm>
          <a:prstGeom prst="rect">
            <a:avLst/>
          </a:prstGeom>
        </p:spPr>
      </p:pic>
    </p:spTree>
    <p:extLst>
      <p:ext uri="{BB962C8B-B14F-4D97-AF65-F5344CB8AC3E}">
        <p14:creationId xmlns:p14="http://schemas.microsoft.com/office/powerpoint/2010/main" val="684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60" y="2473827"/>
            <a:ext cx="4251462" cy="1130053"/>
          </a:xfrm>
        </p:spPr>
        <p:txBody>
          <a:bodyPr anchor="b" anchorCtr="0">
            <a:spAutoFit/>
          </a:bodyPr>
          <a:lstStyle>
            <a:lvl1pPr>
              <a:defRPr>
                <a:gradFill>
                  <a:gsLst>
                    <a:gs pos="1250">
                      <a:schemeClr val="tx1"/>
                    </a:gs>
                    <a:gs pos="100000">
                      <a:schemeClr val="tx1"/>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714"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pic>
        <p:nvPicPr>
          <p:cNvPr id="7" name="Picture 6">
            <a:extLst>
              <a:ext uri="{FF2B5EF4-FFF2-40B4-BE49-F238E27FC236}">
                <a16:creationId xmlns:a16="http://schemas.microsoft.com/office/drawing/2014/main" id="{D6C2B634-F2AD-47CC-BA53-7D7C1E665920}"/>
              </a:ext>
            </a:extLst>
          </p:cNvPr>
          <p:cNvPicPr>
            <a:picLocks noChangeAspect="1"/>
          </p:cNvPicPr>
          <p:nvPr userDrawn="1"/>
        </p:nvPicPr>
        <p:blipFill>
          <a:blip r:embed="rId3"/>
          <a:stretch>
            <a:fillRect/>
          </a:stretch>
        </p:blipFill>
        <p:spPr>
          <a:xfrm>
            <a:off x="5440958" y="0"/>
            <a:ext cx="6995517" cy="6994525"/>
          </a:xfrm>
          <a:prstGeom prst="rect">
            <a:avLst/>
          </a:prstGeom>
        </p:spPr>
      </p:pic>
    </p:spTree>
    <p:extLst>
      <p:ext uri="{BB962C8B-B14F-4D97-AF65-F5344CB8AC3E}">
        <p14:creationId xmlns:p14="http://schemas.microsoft.com/office/powerpoint/2010/main" val="2165754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quare photo medium blue">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60" y="2473827"/>
            <a:ext cx="4251462" cy="1130053"/>
          </a:xfrm>
        </p:spPr>
        <p:txBody>
          <a:bodyPr anchor="b" anchorCtr="0">
            <a:spAutoFit/>
          </a:bodyPr>
          <a:lstStyle>
            <a:lvl1pPr>
              <a:defRPr>
                <a:gradFill>
                  <a:gsLst>
                    <a:gs pos="1250">
                      <a:schemeClr val="tx1"/>
                    </a:gs>
                    <a:gs pos="100000">
                      <a:schemeClr val="tx1"/>
                    </a:gs>
                  </a:gsLst>
                  <a:lin ang="54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714"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pic>
        <p:nvPicPr>
          <p:cNvPr id="7" name="Picture 6">
            <a:extLst>
              <a:ext uri="{FF2B5EF4-FFF2-40B4-BE49-F238E27FC236}">
                <a16:creationId xmlns:a16="http://schemas.microsoft.com/office/drawing/2014/main" id="{D6C2B634-F2AD-47CC-BA53-7D7C1E665920}"/>
              </a:ext>
            </a:extLst>
          </p:cNvPr>
          <p:cNvPicPr>
            <a:picLocks noChangeAspect="1"/>
          </p:cNvPicPr>
          <p:nvPr userDrawn="1"/>
        </p:nvPicPr>
        <p:blipFill>
          <a:blip r:embed="rId3"/>
          <a:stretch>
            <a:fillRect/>
          </a:stretch>
        </p:blipFill>
        <p:spPr>
          <a:xfrm>
            <a:off x="5440958" y="0"/>
            <a:ext cx="6995517" cy="6994525"/>
          </a:xfrm>
          <a:prstGeom prst="rect">
            <a:avLst/>
          </a:prstGeom>
        </p:spPr>
      </p:pic>
    </p:spTree>
    <p:extLst>
      <p:ext uri="{BB962C8B-B14F-4D97-AF65-F5344CB8AC3E}">
        <p14:creationId xmlns:p14="http://schemas.microsoft.com/office/powerpoint/2010/main" val="2635224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60"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4"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pic>
        <p:nvPicPr>
          <p:cNvPr id="8" name="Picture 7">
            <a:extLst>
              <a:ext uri="{FF2B5EF4-FFF2-40B4-BE49-F238E27FC236}">
                <a16:creationId xmlns:a16="http://schemas.microsoft.com/office/drawing/2014/main" id="{385C7F86-3012-4CBC-BB16-A3F0CE7D7937}"/>
              </a:ext>
            </a:extLst>
          </p:cNvPr>
          <p:cNvPicPr>
            <a:picLocks noChangeAspect="1"/>
          </p:cNvPicPr>
          <p:nvPr userDrawn="1"/>
        </p:nvPicPr>
        <p:blipFill>
          <a:blip r:embed="rId3"/>
          <a:stretch>
            <a:fillRect/>
          </a:stretch>
        </p:blipFill>
        <p:spPr>
          <a:xfrm>
            <a:off x="5440958" y="0"/>
            <a:ext cx="6995517" cy="6994525"/>
          </a:xfrm>
          <a:prstGeom prst="rect">
            <a:avLst/>
          </a:prstGeom>
        </p:spPr>
      </p:pic>
    </p:spTree>
    <p:extLst>
      <p:ext uri="{BB962C8B-B14F-4D97-AF65-F5344CB8AC3E}">
        <p14:creationId xmlns:p14="http://schemas.microsoft.com/office/powerpoint/2010/main" val="63424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1250">
                      <a:schemeClr val="tx1"/>
                    </a:gs>
                    <a:gs pos="100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880853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medium blue">
    <p:bg>
      <p:bgPr>
        <a:solidFill>
          <a:srgbClr val="0070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1250">
                      <a:schemeClr val="tx1"/>
                    </a:gs>
                    <a:gs pos="100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1634848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95916" y="597451"/>
            <a:ext cx="1393641" cy="298433"/>
          </a:xfrm>
          <a:prstGeom prst="rect">
            <a:avLst/>
          </a:prstGeom>
        </p:spPr>
      </p:pic>
    </p:spTree>
    <p:extLst>
      <p:ext uri="{BB962C8B-B14F-4D97-AF65-F5344CB8AC3E}">
        <p14:creationId xmlns:p14="http://schemas.microsoft.com/office/powerpoint/2010/main" val="50938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52" indent="0">
              <a:buNone/>
              <a:defRPr/>
            </a:lvl2pPr>
            <a:lvl3pPr marL="466303" indent="0">
              <a:buNone/>
              <a:defRPr/>
            </a:lvl3pPr>
            <a:lvl4pPr marL="699456" indent="0">
              <a:buNone/>
              <a:defRPr/>
            </a:lvl4pPr>
            <a:lvl5pPr marL="93260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5406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223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7" indent="0">
              <a:buFont typeface="Wingdings" panose="05000000000000000000" pitchFamily="2" charset="2"/>
              <a:buNone/>
              <a:defRPr sz="2040" b="0">
                <a:latin typeface="+mn-lt"/>
              </a:defRPr>
            </a:lvl2pPr>
            <a:lvl3pPr marL="459827" indent="0">
              <a:buFont typeface="Wingdings" panose="05000000000000000000" pitchFamily="2" charset="2"/>
              <a:buNone/>
              <a:tabLst/>
              <a:defRPr sz="1632" b="0">
                <a:latin typeface="+mn-lt"/>
              </a:defRPr>
            </a:lvl3pPr>
            <a:lvl4pPr marL="665454" indent="0">
              <a:buFont typeface="Wingdings" panose="05000000000000000000" pitchFamily="2" charset="2"/>
              <a:buNone/>
              <a:defRPr sz="1428" b="0">
                <a:latin typeface="+mn-lt"/>
              </a:defRPr>
            </a:lvl4pPr>
            <a:lvl5pPr marL="87108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9"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77" indent="0">
              <a:buFont typeface="Wingdings" panose="05000000000000000000" pitchFamily="2" charset="2"/>
              <a:buNone/>
              <a:defRPr sz="2040" b="0">
                <a:latin typeface="+mn-lt"/>
              </a:defRPr>
            </a:lvl2pPr>
            <a:lvl3pPr marL="459827" indent="0">
              <a:buFont typeface="Wingdings" panose="05000000000000000000" pitchFamily="2" charset="2"/>
              <a:buNone/>
              <a:tabLst/>
              <a:defRPr sz="1632" b="0">
                <a:latin typeface="+mn-lt"/>
              </a:defRPr>
            </a:lvl3pPr>
            <a:lvl4pPr marL="665454" indent="0">
              <a:buFont typeface="Wingdings" panose="05000000000000000000" pitchFamily="2" charset="2"/>
              <a:buNone/>
              <a:defRPr sz="1428" b="0">
                <a:latin typeface="+mn-lt"/>
              </a:defRPr>
            </a:lvl4pPr>
            <a:lvl5pPr marL="871081"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352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6" y="1463669"/>
            <a:ext cx="531627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1216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3157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6"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3873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6" y="2065977"/>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294"/>
          </a:xfrm>
        </p:spPr>
        <p:txBody>
          <a:bodyPr/>
          <a:lstStyle>
            <a:lvl1pPr marL="0" indent="0">
              <a:buNone/>
              <a:defRPr sz="2244">
                <a:latin typeface="+mn-lt"/>
              </a:defRPr>
            </a:lvl1pPr>
            <a:lvl2pPr marL="233152" indent="0">
              <a:buNone/>
              <a:defRPr/>
            </a:lvl2pPr>
            <a:lvl3pPr marL="466303" indent="0">
              <a:buNone/>
              <a:defRPr/>
            </a:lvl3pPr>
            <a:lvl4pPr marL="675170" indent="0">
              <a:buNone/>
              <a:defRPr/>
            </a:lvl4pPr>
            <a:lvl5pPr marL="872702"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10089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3214749"/>
            <a:ext cx="4245437" cy="565027"/>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20896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17253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5546257"/>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52" lvl="0" indent="-23315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09048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600059" y="883242"/>
            <a:ext cx="11239464" cy="56502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52" lvl="0" indent="-23315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57638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4" y="5802867"/>
            <a:ext cx="5475158"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6"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52" lvl="0" indent="-23315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7"/>
            <a:ext cx="5475158"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52" lvl="0" indent="-23315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03820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7"/>
            <a:ext cx="3544719"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6"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7"/>
            <a:ext cx="3544719" cy="313904"/>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1"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3" y="5802867"/>
            <a:ext cx="3544719"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0099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7"/>
            <a:ext cx="2583678" cy="313904"/>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7"/>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7"/>
            <a:ext cx="2583678" cy="313904"/>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7"/>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7"/>
            <a:ext cx="2583678" cy="313904"/>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7"/>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7"/>
            <a:ext cx="2583678" cy="313904"/>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7"/>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665791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18.emf"/><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slideLayout" Target="../slideLayouts/slideLayout108.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50" Type="http://schemas.openxmlformats.org/officeDocument/2006/relationships/slideLayout" Target="../slideLayouts/slideLayout119.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9" Type="http://schemas.openxmlformats.org/officeDocument/2006/relationships/slideLayout" Target="../slideLayouts/slideLayout98.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53" Type="http://schemas.openxmlformats.org/officeDocument/2006/relationships/image" Target="../media/image18.emf"/><Relationship Id="rId5" Type="http://schemas.openxmlformats.org/officeDocument/2006/relationships/slideLayout" Target="../slideLayouts/slideLayout7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theme" Target="../theme/theme3.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theme" Target="../theme/theme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image" Target="../media/image18.emf"/><Relationship Id="rId8" Type="http://schemas.openxmlformats.org/officeDocument/2006/relationships/slideLayout" Target="../slideLayouts/slideLayout1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theme" Target="../theme/theme5.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6.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image" Target="../media/image4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image" Target="../media/image46.png"/><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theme" Target="../theme/theme7.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3" Type="http://schemas.openxmlformats.org/officeDocument/2006/relationships/slideLayout" Target="../slideLayouts/slideLayout219.xml"/><Relationship Id="rId21" Type="http://schemas.openxmlformats.org/officeDocument/2006/relationships/theme" Target="../theme/theme8.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image" Target="../media/image48.emf"/></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34" Type="http://schemas.openxmlformats.org/officeDocument/2006/relationships/theme" Target="../theme/theme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image" Target="../media/image18.emf"/><Relationship Id="rId8" Type="http://schemas.openxmlformats.org/officeDocument/2006/relationships/slideLayout" Target="../slideLayouts/slideLayout2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78" r:id="rId1"/>
    <p:sldLayoutId id="2147484553" r:id="rId2"/>
    <p:sldLayoutId id="2147484552" r:id="rId3"/>
    <p:sldLayoutId id="2147484620" r:id="rId4"/>
    <p:sldLayoutId id="2147484583" r:id="rId5"/>
    <p:sldLayoutId id="2147484619" r:id="rId6"/>
    <p:sldLayoutId id="2147484584" r:id="rId7"/>
    <p:sldLayoutId id="2147484556" r:id="rId8"/>
    <p:sldLayoutId id="2147484557" r:id="rId9"/>
    <p:sldLayoutId id="2147484558" r:id="rId10"/>
    <p:sldLayoutId id="2147484559" r:id="rId11"/>
    <p:sldLayoutId id="2147484560" r:id="rId12"/>
    <p:sldLayoutId id="2147484561" r:id="rId13"/>
    <p:sldLayoutId id="2147484562" r:id="rId14"/>
    <p:sldLayoutId id="2147484579" r:id="rId15"/>
    <p:sldLayoutId id="2147484563" r:id="rId16"/>
    <p:sldLayoutId id="2147484618" r:id="rId17"/>
    <p:sldLayoutId id="2147484564" r:id="rId18"/>
    <p:sldLayoutId id="2147484566" r:id="rId19"/>
    <p:sldLayoutId id="2147484567" r:id="rId20"/>
    <p:sldLayoutId id="2147484568" r:id="rId21"/>
    <p:sldLayoutId id="2147484577" r:id="rId22"/>
    <p:sldLayoutId id="2147484570" r:id="rId23"/>
    <p:sldLayoutId id="2147484571" r:id="rId24"/>
    <p:sldLayoutId id="2147484572" r:id="rId25"/>
    <p:sldLayoutId id="2147484576" r:id="rId26"/>
    <p:sldLayoutId id="2147484603" r:id="rId27"/>
    <p:sldLayoutId id="2147484606" r:id="rId28"/>
    <p:sldLayoutId id="2147484609" r:id="rId29"/>
    <p:sldLayoutId id="2147484611" r:id="rId30"/>
    <p:sldLayoutId id="2147484612" r:id="rId31"/>
    <p:sldLayoutId id="2147484613" r:id="rId32"/>
  </p:sldLayoutIdLst>
  <p:transition>
    <p:fade/>
  </p:transition>
  <p:hf sldNum="0" hd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9"/>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731223831"/>
      </p:ext>
    </p:extLst>
  </p:cSld>
  <p:clrMap bg1="dk1" tx1="lt1" bg2="dk2" tx2="lt2" accent1="accent1" accent2="accent2" accent3="accent3" accent4="accent4" accent5="accent5" accent6="accent6" hlink="hlink" folHlink="folHlink"/>
  <p:sldLayoutIdLst>
    <p:sldLayoutId id="2147484622" r:id="rId1"/>
    <p:sldLayoutId id="2147484623" r:id="rId2"/>
    <p:sldLayoutId id="2147484624" r:id="rId3"/>
    <p:sldLayoutId id="2147484625" r:id="rId4"/>
    <p:sldLayoutId id="2147484626" r:id="rId5"/>
    <p:sldLayoutId id="2147484810" r:id="rId6"/>
    <p:sldLayoutId id="2147484628" r:id="rId7"/>
    <p:sldLayoutId id="2147484629" r:id="rId8"/>
    <p:sldLayoutId id="2147484630" r:id="rId9"/>
    <p:sldLayoutId id="2147484631" r:id="rId10"/>
    <p:sldLayoutId id="2147484632" r:id="rId11"/>
    <p:sldLayoutId id="2147484633" r:id="rId12"/>
    <p:sldLayoutId id="2147484634" r:id="rId13"/>
    <p:sldLayoutId id="2147484635"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4" r:id="rId23"/>
    <p:sldLayoutId id="2147484645" r:id="rId24"/>
    <p:sldLayoutId id="2147484646" r:id="rId25"/>
    <p:sldLayoutId id="2147484647" r:id="rId26"/>
    <p:sldLayoutId id="2147484648" r:id="rId27"/>
    <p:sldLayoutId id="2147484649" r:id="rId28"/>
    <p:sldLayoutId id="2147484650" r:id="rId29"/>
    <p:sldLayoutId id="2147484651" r:id="rId30"/>
    <p:sldLayoutId id="2147484652" r:id="rId31"/>
    <p:sldLayoutId id="2147484653" r:id="rId32"/>
    <p:sldLayoutId id="2147484654" r:id="rId33"/>
    <p:sldLayoutId id="2147484655" r:id="rId34"/>
    <p:sldLayoutId id="2147484656" r:id="rId35"/>
    <p:sldLayoutId id="2147484657" r:id="rId36"/>
    <p:sldLayoutId id="2147484658" r:id="rId3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1"/>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3"/>
          <a:srcRect l="762"/>
          <a:stretch/>
        </p:blipFill>
        <p:spPr>
          <a:xfrm rot="5400000">
            <a:off x="9654780" y="2900302"/>
            <a:ext cx="6994525" cy="1193925"/>
          </a:xfrm>
          <a:prstGeom prst="rect">
            <a:avLst/>
          </a:prstGeom>
        </p:spPr>
      </p:pic>
    </p:spTree>
    <p:extLst>
      <p:ext uri="{BB962C8B-B14F-4D97-AF65-F5344CB8AC3E}">
        <p14:creationId xmlns:p14="http://schemas.microsoft.com/office/powerpoint/2010/main" val="1976173480"/>
      </p:ext>
    </p:extLst>
  </p:cSld>
  <p:clrMap bg1="dk1" tx1="lt1" bg2="dk2" tx2="lt2" accent1="accent1" accent2="accent2" accent3="accent3" accent4="accent4" accent5="accent5" accent6="accent6" hlink="hlink" folHlink="folHlink"/>
  <p:sldLayoutIdLst>
    <p:sldLayoutId id="2147484660" r:id="rId1"/>
    <p:sldLayoutId id="2147484661" r:id="rId2"/>
    <p:sldLayoutId id="2147484662" r:id="rId3"/>
    <p:sldLayoutId id="2147484663" r:id="rId4"/>
    <p:sldLayoutId id="2147484664" r:id="rId5"/>
    <p:sldLayoutId id="2147484665" r:id="rId6"/>
    <p:sldLayoutId id="2147484666" r:id="rId7"/>
    <p:sldLayoutId id="2147484667" r:id="rId8"/>
    <p:sldLayoutId id="2147484668" r:id="rId9"/>
    <p:sldLayoutId id="2147484669" r:id="rId10"/>
    <p:sldLayoutId id="2147484670" r:id="rId11"/>
    <p:sldLayoutId id="2147484671" r:id="rId12"/>
    <p:sldLayoutId id="2147484672" r:id="rId13"/>
    <p:sldLayoutId id="2147484673" r:id="rId14"/>
    <p:sldLayoutId id="2147484674" r:id="rId15"/>
    <p:sldLayoutId id="2147484675" r:id="rId16"/>
    <p:sldLayoutId id="2147484676" r:id="rId17"/>
    <p:sldLayoutId id="2147484677" r:id="rId18"/>
    <p:sldLayoutId id="2147484678" r:id="rId19"/>
    <p:sldLayoutId id="2147484679" r:id="rId20"/>
    <p:sldLayoutId id="2147484680" r:id="rId21"/>
    <p:sldLayoutId id="2147484681" r:id="rId22"/>
    <p:sldLayoutId id="2147484682" r:id="rId23"/>
    <p:sldLayoutId id="2147484683" r:id="rId24"/>
    <p:sldLayoutId id="2147484684" r:id="rId25"/>
    <p:sldLayoutId id="2147484685" r:id="rId26"/>
    <p:sldLayoutId id="2147484686" r:id="rId27"/>
    <p:sldLayoutId id="2147484687" r:id="rId28"/>
    <p:sldLayoutId id="2147484688" r:id="rId29"/>
    <p:sldLayoutId id="2147484689" r:id="rId30"/>
    <p:sldLayoutId id="2147484690" r:id="rId31"/>
    <p:sldLayoutId id="2147484691" r:id="rId32"/>
    <p:sldLayoutId id="2147484692" r:id="rId33"/>
    <p:sldLayoutId id="2147484693" r:id="rId34"/>
    <p:sldLayoutId id="2147484694" r:id="rId35"/>
    <p:sldLayoutId id="2147484695" r:id="rId36"/>
    <p:sldLayoutId id="2147484696" r:id="rId37"/>
    <p:sldLayoutId id="2147484697" r:id="rId38"/>
    <p:sldLayoutId id="2147484698" r:id="rId39"/>
    <p:sldLayoutId id="2147484699" r:id="rId40"/>
    <p:sldLayoutId id="2147484700" r:id="rId41"/>
    <p:sldLayoutId id="2147484701" r:id="rId42"/>
    <p:sldLayoutId id="2147484702" r:id="rId43"/>
    <p:sldLayoutId id="2147484703" r:id="rId44"/>
    <p:sldLayoutId id="2147484704" r:id="rId45"/>
    <p:sldLayoutId id="2147484705" r:id="rId46"/>
    <p:sldLayoutId id="2147484706" r:id="rId47"/>
    <p:sldLayoutId id="2147484707" r:id="rId48"/>
    <p:sldLayoutId id="2147484708" r:id="rId49"/>
    <p:sldLayoutId id="2147484709" r:id="rId50"/>
    <p:sldLayoutId id="2147484710" r:id="rId51"/>
  </p:sldLayoutIdLst>
  <p:transition>
    <p:fade/>
  </p:transition>
  <p:hf sldNum="0" hdr="0" ftr="0" dt="0"/>
  <p:txStyles>
    <p:titleStyle>
      <a:lvl1pPr algn="l" defTabSz="951316"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52" marR="0" indent="-233152"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303" marR="0" indent="-233152"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12" marR="0" indent="-204008"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48" marR="0" indent="-184578"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27" marR="0" indent="-171626" algn="l" defTabSz="95131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115"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74"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432"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91" indent="-237828" algn="l" defTabSz="95131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16" rtl="0" eaLnBrk="1" latinLnBrk="0" hangingPunct="1">
        <a:defRPr sz="1836" kern="1200">
          <a:solidFill>
            <a:schemeClr val="tx1"/>
          </a:solidFill>
          <a:latin typeface="+mn-lt"/>
          <a:ea typeface="+mn-ea"/>
          <a:cs typeface="+mn-cs"/>
        </a:defRPr>
      </a:lvl1pPr>
      <a:lvl2pPr marL="475658" algn="l" defTabSz="951316" rtl="0" eaLnBrk="1" latinLnBrk="0" hangingPunct="1">
        <a:defRPr sz="1836" kern="1200">
          <a:solidFill>
            <a:schemeClr val="tx1"/>
          </a:solidFill>
          <a:latin typeface="+mn-lt"/>
          <a:ea typeface="+mn-ea"/>
          <a:cs typeface="+mn-cs"/>
        </a:defRPr>
      </a:lvl2pPr>
      <a:lvl3pPr marL="951316" algn="l" defTabSz="951316" rtl="0" eaLnBrk="1" latinLnBrk="0" hangingPunct="1">
        <a:defRPr sz="1836" kern="1200">
          <a:solidFill>
            <a:schemeClr val="tx1"/>
          </a:solidFill>
          <a:latin typeface="+mn-lt"/>
          <a:ea typeface="+mn-ea"/>
          <a:cs typeface="+mn-cs"/>
        </a:defRPr>
      </a:lvl3pPr>
      <a:lvl4pPr marL="1426972" algn="l" defTabSz="951316" rtl="0" eaLnBrk="1" latinLnBrk="0" hangingPunct="1">
        <a:defRPr sz="1836" kern="1200">
          <a:solidFill>
            <a:schemeClr val="tx1"/>
          </a:solidFill>
          <a:latin typeface="+mn-lt"/>
          <a:ea typeface="+mn-ea"/>
          <a:cs typeface="+mn-cs"/>
        </a:defRPr>
      </a:lvl4pPr>
      <a:lvl5pPr marL="1902630" algn="l" defTabSz="951316" rtl="0" eaLnBrk="1" latinLnBrk="0" hangingPunct="1">
        <a:defRPr sz="1836" kern="1200">
          <a:solidFill>
            <a:schemeClr val="tx1"/>
          </a:solidFill>
          <a:latin typeface="+mn-lt"/>
          <a:ea typeface="+mn-ea"/>
          <a:cs typeface="+mn-cs"/>
        </a:defRPr>
      </a:lvl5pPr>
      <a:lvl6pPr marL="2378288" algn="l" defTabSz="951316" rtl="0" eaLnBrk="1" latinLnBrk="0" hangingPunct="1">
        <a:defRPr sz="1836" kern="1200">
          <a:solidFill>
            <a:schemeClr val="tx1"/>
          </a:solidFill>
          <a:latin typeface="+mn-lt"/>
          <a:ea typeface="+mn-ea"/>
          <a:cs typeface="+mn-cs"/>
        </a:defRPr>
      </a:lvl6pPr>
      <a:lvl7pPr marL="2853945" algn="l" defTabSz="951316" rtl="0" eaLnBrk="1" latinLnBrk="0" hangingPunct="1">
        <a:defRPr sz="1836" kern="1200">
          <a:solidFill>
            <a:schemeClr val="tx1"/>
          </a:solidFill>
          <a:latin typeface="+mn-lt"/>
          <a:ea typeface="+mn-ea"/>
          <a:cs typeface="+mn-cs"/>
        </a:defRPr>
      </a:lvl7pPr>
      <a:lvl8pPr marL="3329602" algn="l" defTabSz="951316" rtl="0" eaLnBrk="1" latinLnBrk="0" hangingPunct="1">
        <a:defRPr sz="1836" kern="1200">
          <a:solidFill>
            <a:schemeClr val="tx1"/>
          </a:solidFill>
          <a:latin typeface="+mn-lt"/>
          <a:ea typeface="+mn-ea"/>
          <a:cs typeface="+mn-cs"/>
        </a:defRPr>
      </a:lvl8pPr>
      <a:lvl9pPr marL="3805260" algn="l" defTabSz="95131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511877122"/>
      </p:ext>
    </p:extLst>
  </p:cSld>
  <p:clrMap bg1="dk1" tx1="lt1" bg2="dk2" tx2="lt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3" r:id="rId12"/>
    <p:sldLayoutId id="2147484724" r:id="rId13"/>
    <p:sldLayoutId id="2147484725" r:id="rId14"/>
    <p:sldLayoutId id="2147484726" r:id="rId15"/>
    <p:sldLayoutId id="2147484727" r:id="rId16"/>
    <p:sldLayoutId id="2147484728" r:id="rId17"/>
    <p:sldLayoutId id="2147484729" r:id="rId18"/>
    <p:sldLayoutId id="2147484730" r:id="rId19"/>
    <p:sldLayoutId id="2147484731" r:id="rId20"/>
    <p:sldLayoutId id="2147484732" r:id="rId21"/>
    <p:sldLayoutId id="2147484733" r:id="rId22"/>
    <p:sldLayoutId id="2147484734" r:id="rId23"/>
    <p:sldLayoutId id="2147484735" r:id="rId24"/>
    <p:sldLayoutId id="2147484736" r:id="rId25"/>
    <p:sldLayoutId id="2147484737" r:id="rId26"/>
    <p:sldLayoutId id="2147484738" r:id="rId27"/>
    <p:sldLayoutId id="2147484739" r:id="rId28"/>
    <p:sldLayoutId id="2147484740" r:id="rId29"/>
    <p:sldLayoutId id="2147484741" r:id="rId30"/>
    <p:sldLayoutId id="2147484742" r:id="rId31"/>
    <p:sldLayoutId id="2147484743" r:id="rId32"/>
    <p:sldLayoutId id="2147484744"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1732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0822453"/>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 id="2147484765" r:id="rId20"/>
    <p:sldLayoutId id="2147484766" r:id="rId21"/>
    <p:sldLayoutId id="2147484767" r:id="rId22"/>
    <p:sldLayoutId id="2147484768" r:id="rId23"/>
    <p:sldLayoutId id="2147484769" r:id="rId24"/>
    <p:sldLayoutId id="2147484770" r:id="rId25"/>
    <p:sldLayoutId id="2147484771" r:id="rId26"/>
    <p:sldLayoutId id="2147484772" r:id="rId27"/>
  </p:sldLayoutIdLst>
  <p:transition>
    <p:fade/>
  </p:transition>
  <p:txStyles>
    <p:titleStyle>
      <a:lvl1pPr algn="ctr" defTabSz="932563" rtl="0" eaLnBrk="1" latinLnBrk="0" hangingPunct="1">
        <a:lnSpc>
          <a:spcPct val="90000"/>
        </a:lnSpc>
        <a:spcBef>
          <a:spcPct val="0"/>
        </a:spcBef>
        <a:buNone/>
        <a:defRPr lang="en-US" sz="2856" b="0" kern="1200" cap="all" spc="510" baseline="0" dirty="0">
          <a:ln w="3175">
            <a:noFill/>
          </a:ln>
          <a:solidFill>
            <a:schemeClr val="tx2"/>
          </a:solidFill>
          <a:effectLst/>
          <a:latin typeface="Segoe UI Semilight" charset="0"/>
          <a:ea typeface="+mn-ea"/>
          <a:cs typeface="Segoe UI Semilight" charset="0"/>
        </a:defRPr>
      </a:lvl1pPr>
    </p:titleStyle>
    <p:bodyStyle>
      <a:lvl1pPr marL="342834" marR="0" indent="-342834" algn="l" defTabSz="932563" rtl="0" eaLnBrk="1" fontAlgn="auto" latinLnBrk="0" hangingPunct="1">
        <a:lnSpc>
          <a:spcPct val="100000"/>
        </a:lnSpc>
        <a:spcBef>
          <a:spcPct val="20000"/>
        </a:spcBef>
        <a:spcAft>
          <a:spcPts val="0"/>
        </a:spcAft>
        <a:buClrTx/>
        <a:buSzPct val="90000"/>
        <a:buFont typeface="Arial" pitchFamily="34" charset="0"/>
        <a:buChar char="•"/>
        <a:tabLst/>
        <a:defRPr sz="2448" kern="1200" spc="0" baseline="0">
          <a:solidFill>
            <a:schemeClr val="tx1"/>
          </a:solidFill>
          <a:latin typeface="+mj-lt"/>
          <a:ea typeface="+mn-ea"/>
          <a:cs typeface="+mn-cs"/>
        </a:defRPr>
      </a:lvl1pPr>
      <a:lvl2pPr marL="584088" marR="0" indent="-241253" algn="l" defTabSz="932563" rtl="0" eaLnBrk="1" fontAlgn="auto" latinLnBrk="0" hangingPunct="1">
        <a:lnSpc>
          <a:spcPct val="100000"/>
        </a:lnSpc>
        <a:spcBef>
          <a:spcPct val="20000"/>
        </a:spcBef>
        <a:spcAft>
          <a:spcPts val="0"/>
        </a:spcAft>
        <a:buClrTx/>
        <a:buSzPct val="90000"/>
        <a:buFont typeface="Arial" pitchFamily="34" charset="0"/>
        <a:buChar char="•"/>
        <a:tabLst/>
        <a:defRPr sz="1836" kern="1200" spc="0" baseline="0">
          <a:solidFill>
            <a:schemeClr val="tx1"/>
          </a:solidFill>
          <a:latin typeface="+mn-lt"/>
          <a:ea typeface="+mn-ea"/>
          <a:cs typeface="+mn-cs"/>
        </a:defRPr>
      </a:lvl2pPr>
      <a:lvl3pPr marL="799946"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632" kern="1200" spc="0" baseline="0">
          <a:solidFill>
            <a:schemeClr val="tx1"/>
          </a:solidFill>
          <a:latin typeface="+mn-lt"/>
          <a:ea typeface="+mn-ea"/>
          <a:cs typeface="+mn-cs"/>
        </a:defRPr>
      </a:lvl3pPr>
      <a:lvl4pPr marL="1028503"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428" kern="1200" spc="0" baseline="0">
          <a:solidFill>
            <a:schemeClr val="tx1"/>
          </a:solidFill>
          <a:latin typeface="+mn-lt"/>
          <a:ea typeface="+mn-ea"/>
          <a:cs typeface="+mn-cs"/>
        </a:defRPr>
      </a:lvl4pPr>
      <a:lvl5pPr marL="1257058"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428"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0D4DD7E-EE1C-400C-9060-766A6BA6E372}" type="datetimeFigureOut">
              <a:rPr lang="en-US" smtClean="0"/>
              <a:t>6/23/2021</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03ACBA7-D34F-4E85-AFC5-8459997DF9FA}" type="slidenum">
              <a:rPr lang="en-US" smtClean="0"/>
              <a:t>‹#›</a:t>
            </a:fld>
            <a:endParaRPr lang="en-US"/>
          </a:p>
        </p:txBody>
      </p:sp>
      <p:pic>
        <p:nvPicPr>
          <p:cNvPr id="7" name="Picture 6">
            <a:extLst>
              <a:ext uri="{FF2B5EF4-FFF2-40B4-BE49-F238E27FC236}">
                <a16:creationId xmlns:a16="http://schemas.microsoft.com/office/drawing/2014/main" id="{F27F72CE-C890-4193-AE8E-37FAA55A768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77454983"/>
      </p:ext>
    </p:extLst>
  </p:cSld>
  <p:clrMap bg1="lt1" tx1="dk1" bg2="lt2" tx2="dk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 id="2147484848"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3710063601"/>
      </p:ext>
    </p:extLst>
  </p:cSld>
  <p:clrMap bg1="lt1" tx1="dk1" bg2="lt2" tx2="dk2" accent1="accent1" accent2="accent2" accent3="accent3" accent4="accent4" accent5="accent5" accent6="accent6" hlink="hlink" folHlink="folHlink"/>
  <p:sldLayoutIdLst>
    <p:sldLayoutId id="2147484786" r:id="rId1"/>
    <p:sldLayoutId id="2147484787" r:id="rId2"/>
    <p:sldLayoutId id="2147484788" r:id="rId3"/>
    <p:sldLayoutId id="2147484789" r:id="rId4"/>
    <p:sldLayoutId id="2147484790" r:id="rId5"/>
    <p:sldLayoutId id="2147484791" r:id="rId6"/>
    <p:sldLayoutId id="2147484792" r:id="rId7"/>
    <p:sldLayoutId id="2147484793" r:id="rId8"/>
    <p:sldLayoutId id="2147484794" r:id="rId9"/>
    <p:sldLayoutId id="2147484795" r:id="rId10"/>
    <p:sldLayoutId id="2147484796" r:id="rId11"/>
    <p:sldLayoutId id="2147484797" r:id="rId12"/>
    <p:sldLayoutId id="2147484798" r:id="rId13"/>
    <p:sldLayoutId id="2147484799" r:id="rId14"/>
    <p:sldLayoutId id="2147484800" r:id="rId15"/>
    <p:sldLayoutId id="2147484801" r:id="rId16"/>
    <p:sldLayoutId id="2147484802" r:id="rId17"/>
    <p:sldLayoutId id="2147484803" r:id="rId18"/>
    <p:sldLayoutId id="2147484804" r:id="rId19"/>
    <p:sldLayoutId id="2147484805" r:id="rId20"/>
    <p:sldLayoutId id="2147484806" r:id="rId21"/>
    <p:sldLayoutId id="2147484807" r:id="rId22"/>
    <p:sldLayoutId id="2147484808" r:id="rId23"/>
    <p:sldLayoutId id="2147484809" r:id="rId24"/>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544" r:id="rId18"/>
    <p:sldLayoutId id="2147484586" r:id="rId19"/>
    <p:sldLayoutId id="2147484614"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022966340"/>
      </p:ext>
    </p:extLst>
  </p:cSld>
  <p:clrMap bg1="lt1" tx1="dk1" bg2="lt2" tx2="dk2" accent1="accent1" accent2="accent2" accent3="accent3" accent4="accent4" accent5="accent5" accent6="accent6" hlink="hlink" folHlink="folHlink"/>
  <p:sldLayoutIdLst>
    <p:sldLayoutId id="2147484812" r:id="rId1"/>
    <p:sldLayoutId id="2147484813" r:id="rId2"/>
    <p:sldLayoutId id="2147484814" r:id="rId3"/>
    <p:sldLayoutId id="2147484815" r:id="rId4"/>
    <p:sldLayoutId id="2147484816" r:id="rId5"/>
    <p:sldLayoutId id="2147484817" r:id="rId6"/>
    <p:sldLayoutId id="2147484818" r:id="rId7"/>
    <p:sldLayoutId id="2147484819" r:id="rId8"/>
    <p:sldLayoutId id="2147484820" r:id="rId9"/>
    <p:sldLayoutId id="2147484821" r:id="rId10"/>
    <p:sldLayoutId id="2147484822" r:id="rId11"/>
    <p:sldLayoutId id="2147484823" r:id="rId12"/>
    <p:sldLayoutId id="2147484824" r:id="rId13"/>
    <p:sldLayoutId id="2147484825" r:id="rId14"/>
    <p:sldLayoutId id="2147484826" r:id="rId15"/>
    <p:sldLayoutId id="2147484827" r:id="rId16"/>
    <p:sldLayoutId id="2147484828" r:id="rId17"/>
    <p:sldLayoutId id="2147484829" r:id="rId18"/>
    <p:sldLayoutId id="2147484830" r:id="rId19"/>
    <p:sldLayoutId id="2147484831" r:id="rId20"/>
    <p:sldLayoutId id="2147484832" r:id="rId21"/>
    <p:sldLayoutId id="2147484833" r:id="rId22"/>
    <p:sldLayoutId id="2147484834" r:id="rId23"/>
    <p:sldLayoutId id="2147484835" r:id="rId24"/>
    <p:sldLayoutId id="2147484836" r:id="rId25"/>
    <p:sldLayoutId id="2147484837" r:id="rId26"/>
    <p:sldLayoutId id="2147484838" r:id="rId27"/>
    <p:sldLayoutId id="2147484839" r:id="rId28"/>
    <p:sldLayoutId id="2147484840" r:id="rId29"/>
    <p:sldLayoutId id="2147484841" r:id="rId30"/>
    <p:sldLayoutId id="2147484842" r:id="rId31"/>
    <p:sldLayoutId id="2147484844" r:id="rId32"/>
    <p:sldLayoutId id="2147484845"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svg"/><Relationship Id="rId3" Type="http://schemas.openxmlformats.org/officeDocument/2006/relationships/image" Target="../media/image77.png"/><Relationship Id="rId7" Type="http://schemas.openxmlformats.org/officeDocument/2006/relationships/image" Target="../media/image81.svg"/><Relationship Id="rId12" Type="http://schemas.openxmlformats.org/officeDocument/2006/relationships/image" Target="../media/image85.png"/><Relationship Id="rId2" Type="http://schemas.openxmlformats.org/officeDocument/2006/relationships/image" Target="../media/image76.jpeg"/><Relationship Id="rId16" Type="http://schemas.openxmlformats.org/officeDocument/2006/relationships/image" Target="../media/image89.jpeg"/><Relationship Id="rId1" Type="http://schemas.openxmlformats.org/officeDocument/2006/relationships/slideLayout" Target="../slideLayouts/slideLayout41.xml"/><Relationship Id="rId6" Type="http://schemas.openxmlformats.org/officeDocument/2006/relationships/image" Target="../media/image80.png"/><Relationship Id="rId11" Type="http://schemas.openxmlformats.org/officeDocument/2006/relationships/image" Target="../media/image84.jpeg"/><Relationship Id="rId5" Type="http://schemas.openxmlformats.org/officeDocument/2006/relationships/image" Target="../media/image79.svg"/><Relationship Id="rId15" Type="http://schemas.openxmlformats.org/officeDocument/2006/relationships/image" Target="../media/image88.svg"/><Relationship Id="rId10" Type="http://schemas.openxmlformats.org/officeDocument/2006/relationships/image" Target="../media/image83.svg"/><Relationship Id="rId4" Type="http://schemas.openxmlformats.org/officeDocument/2006/relationships/image" Target="../media/image78.png"/><Relationship Id="rId9" Type="http://schemas.openxmlformats.org/officeDocument/2006/relationships/image" Target="../media/image64.png"/><Relationship Id="rId14" Type="http://schemas.openxmlformats.org/officeDocument/2006/relationships/image" Target="../media/image87.png"/></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2.xml"/></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4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svg"/><Relationship Id="rId12" Type="http://schemas.openxmlformats.org/officeDocument/2006/relationships/image" Target="../media/image72.svg"/><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F7BEDB-A91D-4815-8C97-8D89C0FC44F7}"/>
              </a:ext>
            </a:extLst>
          </p:cNvPr>
          <p:cNvSpPr>
            <a:spLocks noGrp="1"/>
          </p:cNvSpPr>
          <p:nvPr>
            <p:ph type="title"/>
          </p:nvPr>
        </p:nvSpPr>
        <p:spPr>
          <a:xfrm>
            <a:off x="548471" y="1068309"/>
            <a:ext cx="7933609" cy="783686"/>
          </a:xfrm>
        </p:spPr>
        <p:txBody>
          <a:bodyPr/>
          <a:lstStyle/>
          <a:p>
            <a:pPr defTabSz="932418"/>
            <a:r>
              <a:rPr lang="pt-BR" sz="3600" dirty="0" err="1"/>
              <a:t>Consent</a:t>
            </a:r>
            <a:r>
              <a:rPr lang="pt-BR" sz="3600" dirty="0"/>
              <a:t> for </a:t>
            </a:r>
            <a:r>
              <a:rPr lang="pt-BR" sz="3600" dirty="0" err="1"/>
              <a:t>Recording</a:t>
            </a:r>
            <a:r>
              <a:rPr lang="pt-BR" sz="3600" dirty="0"/>
              <a:t> </a:t>
            </a:r>
            <a:r>
              <a:rPr lang="pt-BR" sz="3600" dirty="0" err="1"/>
              <a:t>this</a:t>
            </a:r>
            <a:r>
              <a:rPr lang="pt-BR" sz="3600" dirty="0"/>
              <a:t> </a:t>
            </a:r>
            <a:r>
              <a:rPr lang="pt-BR" sz="3600" dirty="0" err="1"/>
              <a:t>Call</a:t>
            </a:r>
            <a:endParaRPr lang="en-US" sz="3600" dirty="0"/>
          </a:p>
        </p:txBody>
      </p:sp>
      <p:sp>
        <p:nvSpPr>
          <p:cNvPr id="2" name="TextBox 1">
            <a:extLst>
              <a:ext uri="{FF2B5EF4-FFF2-40B4-BE49-F238E27FC236}">
                <a16:creationId xmlns:a16="http://schemas.microsoft.com/office/drawing/2014/main" id="{8F12C058-3A61-4955-9509-AF86C01D56EA}"/>
              </a:ext>
            </a:extLst>
          </p:cNvPr>
          <p:cNvSpPr txBox="1"/>
          <p:nvPr/>
        </p:nvSpPr>
        <p:spPr>
          <a:xfrm>
            <a:off x="462762" y="2377918"/>
            <a:ext cx="6318284" cy="1975926"/>
          </a:xfrm>
          <a:prstGeom prst="rect">
            <a:avLst/>
          </a:prstGeom>
          <a:noFill/>
        </p:spPr>
        <p:txBody>
          <a:bodyPr wrap="square">
            <a:spAutoFit/>
          </a:bodyPr>
          <a:lstStyle/>
          <a:p>
            <a:pPr defTabSz="932418"/>
            <a:r>
              <a:rPr lang="en-US" sz="2040" dirty="0">
                <a:solidFill>
                  <a:schemeClr val="bg1"/>
                </a:solidFill>
                <a:latin typeface="Calibri" panose="020F0502020204030204" pitchFamily="34" charset="0"/>
                <a:ea typeface="Calibri" panose="020F0502020204030204" pitchFamily="34" charset="0"/>
              </a:rPr>
              <a:t>Microsoft would like to record this call so that the recording may be shared with global call participants or others who were not able to attend today, including service providers, customers, partners, and others at Microsoft.  The recording may include your voice, image, and/or chat comments. Do you agree?  </a:t>
            </a:r>
            <a:endParaRPr lang="en-US" sz="2040" dirty="0">
              <a:solidFill>
                <a:schemeClr val="bg1"/>
              </a:solidFill>
              <a:latin typeface="Calibri" panose="020F0502020204030204"/>
            </a:endParaRPr>
          </a:p>
        </p:txBody>
      </p:sp>
    </p:spTree>
    <p:extLst>
      <p:ext uri="{BB962C8B-B14F-4D97-AF65-F5344CB8AC3E}">
        <p14:creationId xmlns:p14="http://schemas.microsoft.com/office/powerpoint/2010/main" val="18292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 picture containing indoor&#10;&#10;Description automatically generated">
            <a:extLst>
              <a:ext uri="{FF2B5EF4-FFF2-40B4-BE49-F238E27FC236}">
                <a16:creationId xmlns:a16="http://schemas.microsoft.com/office/drawing/2014/main" id="{E536B7C6-A27F-4A41-AD7C-FFA2D293A7CB}"/>
              </a:ext>
            </a:extLst>
          </p:cNvPr>
          <p:cNvPicPr>
            <a:picLocks noChangeAspect="1" noChangeArrowheads="1"/>
          </p:cNvPicPr>
          <p:nvPr/>
        </p:nvPicPr>
        <p:blipFill>
          <a:blip r:embed="rId3">
            <a:alphaModFix amt="60000"/>
            <a:extLst>
              <a:ext uri="{28A0092B-C50C-407E-A947-70E740481C1C}">
                <a14:useLocalDpi xmlns:a14="http://schemas.microsoft.com/office/drawing/2010/main" val="0"/>
              </a:ext>
            </a:extLst>
          </a:blip>
          <a:srcRect/>
          <a:stretch>
            <a:fillRect/>
          </a:stretch>
        </p:blipFill>
        <p:spPr bwMode="auto">
          <a:xfrm>
            <a:off x="0" y="1"/>
            <a:ext cx="12436475" cy="6994524"/>
          </a:xfrm>
          <a:prstGeom prst="rect">
            <a:avLst/>
          </a:prstGeom>
          <a:noFill/>
        </p:spPr>
      </p:pic>
      <p:sp>
        <p:nvSpPr>
          <p:cNvPr id="2" name="TextBox 1">
            <a:extLst>
              <a:ext uri="{FF2B5EF4-FFF2-40B4-BE49-F238E27FC236}">
                <a16:creationId xmlns:a16="http://schemas.microsoft.com/office/drawing/2014/main" id="{77F523B6-D289-4C01-AE53-5D774E167409}"/>
              </a:ext>
            </a:extLst>
          </p:cNvPr>
          <p:cNvSpPr txBox="1"/>
          <p:nvPr/>
        </p:nvSpPr>
        <p:spPr>
          <a:xfrm>
            <a:off x="355232" y="271973"/>
            <a:ext cx="9799157" cy="615553"/>
          </a:xfrm>
          <a:prstGeom prst="rect">
            <a:avLst/>
          </a:prstGeom>
          <a:noFill/>
        </p:spPr>
        <p:txBody>
          <a:bodyPr wrap="none" lIns="0" tIns="0" rIns="0" bIns="0" rtlCol="0">
            <a:spAutoFit/>
          </a:bodyPr>
          <a:lstStyle/>
          <a:p>
            <a:pPr algn="l"/>
            <a:r>
              <a:rPr lang="pt-BR" sz="4000" b="1" dirty="0">
                <a:gradFill>
                  <a:gsLst>
                    <a:gs pos="2917">
                      <a:schemeClr val="tx1"/>
                    </a:gs>
                    <a:gs pos="30000">
                      <a:schemeClr val="tx1"/>
                    </a:gs>
                  </a:gsLst>
                  <a:lin ang="5400000" scaled="0"/>
                </a:gradFill>
                <a:latin typeface="Century Gothic" panose="020B0502020202020204" pitchFamily="34" charset="0"/>
              </a:rPr>
              <a:t>USE CASE – Hogwarts Data </a:t>
            </a:r>
            <a:r>
              <a:rPr lang="pt-BR" sz="4000" b="1" dirty="0" err="1">
                <a:gradFill>
                  <a:gsLst>
                    <a:gs pos="2917">
                      <a:schemeClr val="tx1"/>
                    </a:gs>
                    <a:gs pos="30000">
                      <a:schemeClr val="tx1"/>
                    </a:gs>
                  </a:gsLst>
                  <a:lin ang="5400000" scaled="0"/>
                </a:gradFill>
                <a:latin typeface="Century Gothic" panose="020B0502020202020204" pitchFamily="34" charset="0"/>
              </a:rPr>
              <a:t>Privacy</a:t>
            </a:r>
            <a:r>
              <a:rPr lang="pt-BR" sz="4000" b="1" dirty="0">
                <a:gradFill>
                  <a:gsLst>
                    <a:gs pos="2917">
                      <a:schemeClr val="tx1"/>
                    </a:gs>
                    <a:gs pos="30000">
                      <a:schemeClr val="tx1"/>
                    </a:gs>
                  </a:gsLst>
                  <a:lin ang="5400000" scaled="0"/>
                </a:gradFill>
                <a:latin typeface="Century Gothic" panose="020B0502020202020204" pitchFamily="34" charset="0"/>
              </a:rPr>
              <a:t> </a:t>
            </a:r>
            <a:r>
              <a:rPr lang="pt-BR" sz="4000" b="1" dirty="0" err="1">
                <a:gradFill>
                  <a:gsLst>
                    <a:gs pos="2917">
                      <a:schemeClr val="tx1"/>
                    </a:gs>
                    <a:gs pos="30000">
                      <a:schemeClr val="tx1"/>
                    </a:gs>
                  </a:gsLst>
                  <a:lin ang="5400000" scaled="0"/>
                </a:gradFill>
                <a:latin typeface="Century Gothic" panose="020B0502020202020204" pitchFamily="34" charset="0"/>
              </a:rPr>
              <a:t>Dept</a:t>
            </a:r>
            <a:endParaRPr lang="en-US" sz="4000" b="1" dirty="0" err="1">
              <a:gradFill>
                <a:gsLst>
                  <a:gs pos="2917">
                    <a:schemeClr val="tx1"/>
                  </a:gs>
                  <a:gs pos="30000">
                    <a:schemeClr val="tx1"/>
                  </a:gs>
                </a:gsLst>
                <a:lin ang="5400000" scaled="0"/>
              </a:gradFill>
              <a:latin typeface="Century Gothic" panose="020B0502020202020204" pitchFamily="34" charset="0"/>
            </a:endParaRPr>
          </a:p>
        </p:txBody>
      </p:sp>
      <p:sp>
        <p:nvSpPr>
          <p:cNvPr id="3" name="Rectangle: Rounded Corners 2">
            <a:extLst>
              <a:ext uri="{FF2B5EF4-FFF2-40B4-BE49-F238E27FC236}">
                <a16:creationId xmlns:a16="http://schemas.microsoft.com/office/drawing/2014/main" id="{3167394F-4201-4560-8261-D61485AD3214}"/>
              </a:ext>
            </a:extLst>
          </p:cNvPr>
          <p:cNvSpPr/>
          <p:nvPr/>
        </p:nvSpPr>
        <p:spPr bwMode="auto">
          <a:xfrm>
            <a:off x="282804" y="1159497"/>
            <a:ext cx="11943761" cy="5627638"/>
          </a:xfrm>
          <a:prstGeom prst="roundRect">
            <a:avLst/>
          </a:prstGeom>
          <a:solidFill>
            <a:schemeClr val="tx1">
              <a:alpha val="1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BR" sz="2400" b="1" dirty="0" err="1">
                <a:gradFill>
                  <a:gsLst>
                    <a:gs pos="0">
                      <a:srgbClr val="FFFFFF"/>
                    </a:gs>
                    <a:gs pos="100000">
                      <a:srgbClr val="FFFFFF"/>
                    </a:gs>
                  </a:gsLst>
                  <a:lin ang="5400000" scaled="0"/>
                </a:gradFill>
                <a:ea typeface="Segoe UI" pitchFamily="34" charset="0"/>
                <a:cs typeface="Segoe UI" pitchFamily="34" charset="0"/>
              </a:rPr>
              <a:t>Share</a:t>
            </a:r>
            <a:r>
              <a:rPr lang="pt-BR" sz="2400" b="1" dirty="0">
                <a:gradFill>
                  <a:gsLst>
                    <a:gs pos="0">
                      <a:srgbClr val="FFFFFF"/>
                    </a:gs>
                    <a:gs pos="100000">
                      <a:srgbClr val="FFFFFF"/>
                    </a:gs>
                  </a:gsLst>
                  <a:lin ang="5400000" scaled="0"/>
                </a:gradFill>
                <a:ea typeface="Segoe UI" pitchFamily="34" charset="0"/>
                <a:cs typeface="Segoe UI" pitchFamily="34" charset="0"/>
              </a:rPr>
              <a:t> </a:t>
            </a:r>
            <a:r>
              <a:rPr lang="pt-BR" sz="2400" b="1" dirty="0" err="1">
                <a:gradFill>
                  <a:gsLst>
                    <a:gs pos="0">
                      <a:srgbClr val="FFFFFF"/>
                    </a:gs>
                    <a:gs pos="100000">
                      <a:srgbClr val="FFFFFF"/>
                    </a:gs>
                  </a:gsLst>
                  <a:lin ang="5400000" scaled="0"/>
                </a:gradFill>
                <a:ea typeface="Segoe UI" pitchFamily="34" charset="0"/>
                <a:cs typeface="Segoe UI" pitchFamily="34" charset="0"/>
              </a:rPr>
              <a:t>information</a:t>
            </a:r>
            <a:r>
              <a:rPr lang="pt-BR" sz="2400" b="1" dirty="0">
                <a:gradFill>
                  <a:gsLst>
                    <a:gs pos="0">
                      <a:srgbClr val="FFFFFF"/>
                    </a:gs>
                    <a:gs pos="100000">
                      <a:srgbClr val="FFFFFF"/>
                    </a:gs>
                  </a:gsLst>
                  <a:lin ang="5400000" scaled="0"/>
                </a:gradFill>
                <a:ea typeface="Segoe UI" pitchFamily="34" charset="0"/>
                <a:cs typeface="Segoe UI" pitchFamily="34" charset="0"/>
              </a:rPr>
              <a:t> </a:t>
            </a:r>
            <a:r>
              <a:rPr lang="pt-BR" sz="2400" b="1" dirty="0" err="1">
                <a:gradFill>
                  <a:gsLst>
                    <a:gs pos="0">
                      <a:srgbClr val="FFFFFF"/>
                    </a:gs>
                    <a:gs pos="100000">
                      <a:srgbClr val="FFFFFF"/>
                    </a:gs>
                  </a:gsLst>
                  <a:lin ang="5400000" scaled="0"/>
                </a:gradFill>
                <a:ea typeface="Segoe UI" pitchFamily="34" charset="0"/>
                <a:cs typeface="Segoe UI" pitchFamily="34" charset="0"/>
              </a:rPr>
              <a:t>about</a:t>
            </a:r>
            <a:r>
              <a:rPr lang="pt-BR" sz="2400" b="1" dirty="0">
                <a:gradFill>
                  <a:gsLst>
                    <a:gs pos="0">
                      <a:srgbClr val="FFFFFF"/>
                    </a:gs>
                    <a:gs pos="100000">
                      <a:srgbClr val="FFFFFF"/>
                    </a:gs>
                  </a:gsLst>
                  <a:lin ang="5400000" scaled="0"/>
                </a:gradFill>
                <a:ea typeface="Segoe UI" pitchFamily="34" charset="0"/>
                <a:cs typeface="Segoe UI" pitchFamily="34" charset="0"/>
              </a:rPr>
              <a:t> Hogwarts </a:t>
            </a:r>
            <a:r>
              <a:rPr lang="pt-BR" sz="2400" b="1" dirty="0" err="1">
                <a:gradFill>
                  <a:gsLst>
                    <a:gs pos="0">
                      <a:srgbClr val="FFFFFF"/>
                    </a:gs>
                    <a:gs pos="100000">
                      <a:srgbClr val="FFFFFF"/>
                    </a:gs>
                  </a:gsLst>
                  <a:lin ang="5400000" scaled="0"/>
                </a:gradFill>
                <a:ea typeface="Segoe UI" pitchFamily="34" charset="0"/>
                <a:cs typeface="Segoe UI" pitchFamily="34" charset="0"/>
              </a:rPr>
              <a:t>citizens</a:t>
            </a:r>
            <a:r>
              <a:rPr lang="pt-BR" sz="2400" b="1" dirty="0">
                <a:gradFill>
                  <a:gsLst>
                    <a:gs pos="0">
                      <a:srgbClr val="FFFFFF"/>
                    </a:gs>
                    <a:gs pos="100000">
                      <a:srgbClr val="FFFFFF"/>
                    </a:gs>
                  </a:gsLst>
                  <a:lin ang="5400000" scaled="0"/>
                </a:gradFill>
                <a:ea typeface="Segoe UI" pitchFamily="34" charset="0"/>
                <a:cs typeface="Segoe UI" pitchFamily="34" charset="0"/>
              </a:rPr>
              <a:t> </a:t>
            </a:r>
            <a:r>
              <a:rPr lang="pt-BR" sz="2400" b="1" dirty="0" err="1">
                <a:gradFill>
                  <a:gsLst>
                    <a:gs pos="0">
                      <a:srgbClr val="FFFFFF"/>
                    </a:gs>
                    <a:gs pos="100000">
                      <a:srgbClr val="FFFFFF"/>
                    </a:gs>
                  </a:gsLst>
                  <a:lin ang="5400000" scaled="0"/>
                </a:gradFill>
                <a:ea typeface="Segoe UI" pitchFamily="34" charset="0"/>
                <a:cs typeface="Segoe UI" pitchFamily="34" charset="0"/>
              </a:rPr>
              <a:t>who</a:t>
            </a:r>
            <a:r>
              <a:rPr lang="pt-BR" sz="2400" b="1" dirty="0">
                <a:gradFill>
                  <a:gsLst>
                    <a:gs pos="0">
                      <a:srgbClr val="FFFFFF"/>
                    </a:gs>
                    <a:gs pos="100000">
                      <a:srgbClr val="FFFFFF"/>
                    </a:gs>
                  </a:gsLst>
                  <a:lin ang="5400000" scaled="0"/>
                </a:gradFill>
                <a:ea typeface="Segoe UI" pitchFamily="34" charset="0"/>
                <a:cs typeface="Segoe UI" pitchFamily="34" charset="0"/>
              </a:rPr>
              <a:t> </a:t>
            </a:r>
            <a:r>
              <a:rPr lang="pt-BR" sz="2400" b="1" dirty="0" err="1">
                <a:gradFill>
                  <a:gsLst>
                    <a:gs pos="0">
                      <a:srgbClr val="FFFFFF"/>
                    </a:gs>
                    <a:gs pos="100000">
                      <a:srgbClr val="FFFFFF"/>
                    </a:gs>
                  </a:gsLst>
                  <a:lin ang="5400000" scaled="0"/>
                </a:gradFill>
                <a:ea typeface="Segoe UI" pitchFamily="34" charset="0"/>
                <a:cs typeface="Segoe UI" pitchFamily="34" charset="0"/>
              </a:rPr>
              <a:t>get</a:t>
            </a:r>
            <a:r>
              <a:rPr lang="pt-BR" sz="2400" b="1" dirty="0">
                <a:gradFill>
                  <a:gsLst>
                    <a:gs pos="0">
                      <a:srgbClr val="FFFFFF"/>
                    </a:gs>
                    <a:gs pos="100000">
                      <a:srgbClr val="FFFFFF"/>
                    </a:gs>
                  </a:gsLst>
                  <a:lin ang="5400000" scaled="0"/>
                </a:gradFill>
                <a:ea typeface="Segoe UI" pitchFamily="34" charset="0"/>
                <a:cs typeface="Segoe UI" pitchFamily="34" charset="0"/>
              </a:rPr>
              <a:t> </a:t>
            </a:r>
            <a:r>
              <a:rPr lang="pt-BR" sz="2400" b="1" dirty="0" err="1">
                <a:gradFill>
                  <a:gsLst>
                    <a:gs pos="0">
                      <a:srgbClr val="FFFFFF"/>
                    </a:gs>
                    <a:gs pos="100000">
                      <a:srgbClr val="FFFFFF"/>
                    </a:gs>
                  </a:gsLst>
                  <a:lin ang="5400000" scaled="0"/>
                </a:gradFill>
                <a:ea typeface="Segoe UI" pitchFamily="34" charset="0"/>
                <a:cs typeface="Segoe UI" pitchFamily="34" charset="0"/>
              </a:rPr>
              <a:t>vaccinated</a:t>
            </a:r>
            <a:r>
              <a:rPr lang="pt-BR" sz="2400" b="1" dirty="0">
                <a:gradFill>
                  <a:gsLst>
                    <a:gs pos="0">
                      <a:srgbClr val="FFFFFF"/>
                    </a:gs>
                    <a:gs pos="100000">
                      <a:srgbClr val="FFFFFF"/>
                    </a:gs>
                  </a:gsLst>
                  <a:lin ang="5400000" scaled="0"/>
                </a:gradFill>
                <a:ea typeface="Segoe UI" pitchFamily="34" charset="0"/>
                <a:cs typeface="Segoe UI" pitchFamily="34" charset="0"/>
              </a:rPr>
              <a:t> for Covid-19</a:t>
            </a: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6E6CF5D0-35EE-4F16-8649-631C2C612F74}"/>
              </a:ext>
            </a:extLst>
          </p:cNvPr>
          <p:cNvSpPr txBox="1"/>
          <p:nvPr/>
        </p:nvSpPr>
        <p:spPr>
          <a:xfrm>
            <a:off x="6735778" y="1683945"/>
            <a:ext cx="65" cy="307777"/>
          </a:xfrm>
          <a:prstGeom prst="rect">
            <a:avLst/>
          </a:prstGeom>
          <a:noFill/>
        </p:spPr>
        <p:txBody>
          <a:bodyPr wrap="none" lIns="0" tIns="0" rIns="0" bIns="0" rtlCol="0">
            <a:spAutoFit/>
          </a:bodyPr>
          <a:lstStyle/>
          <a:p>
            <a:pPr algn="l"/>
            <a:endParaRPr lang="en-US" sz="2000" dirty="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B5184427-4824-407D-BF4D-D37887D1CAB5}"/>
              </a:ext>
            </a:extLst>
          </p:cNvPr>
          <p:cNvSpPr txBox="1"/>
          <p:nvPr/>
        </p:nvSpPr>
        <p:spPr>
          <a:xfrm>
            <a:off x="769545" y="2507810"/>
            <a:ext cx="2969980" cy="3323987"/>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pt-BR" sz="2400" b="1" dirty="0" err="1">
                <a:gradFill>
                  <a:gsLst>
                    <a:gs pos="2917">
                      <a:schemeClr val="tx1"/>
                    </a:gs>
                    <a:gs pos="30000">
                      <a:schemeClr val="tx1"/>
                    </a:gs>
                  </a:gsLst>
                  <a:lin ang="5400000" scaled="0"/>
                </a:gradFill>
              </a:rPr>
              <a:t>Easy</a:t>
            </a:r>
            <a:r>
              <a:rPr lang="pt-BR" sz="2400" b="1" dirty="0">
                <a:gradFill>
                  <a:gsLst>
                    <a:gs pos="2917">
                      <a:schemeClr val="tx1"/>
                    </a:gs>
                    <a:gs pos="30000">
                      <a:schemeClr val="tx1"/>
                    </a:gs>
                  </a:gsLst>
                  <a:lin ang="5400000" scaled="0"/>
                </a:gradFill>
              </a:rPr>
              <a:t> </a:t>
            </a:r>
            <a:r>
              <a:rPr lang="pt-BR" sz="2400" b="1" dirty="0" err="1">
                <a:gradFill>
                  <a:gsLst>
                    <a:gs pos="2917">
                      <a:schemeClr val="tx1"/>
                    </a:gs>
                    <a:gs pos="30000">
                      <a:schemeClr val="tx1"/>
                    </a:gs>
                  </a:gsLst>
                  <a:lin ang="5400000" scaled="0"/>
                </a:gradFill>
              </a:rPr>
              <a:t>to</a:t>
            </a:r>
            <a:r>
              <a:rPr lang="pt-BR" sz="2400" b="1" dirty="0">
                <a:gradFill>
                  <a:gsLst>
                    <a:gs pos="2917">
                      <a:schemeClr val="tx1"/>
                    </a:gs>
                    <a:gs pos="30000">
                      <a:schemeClr val="tx1"/>
                    </a:gs>
                  </a:gsLst>
                  <a:lin ang="5400000" scaled="0"/>
                </a:gradFill>
              </a:rPr>
              <a:t> Access</a:t>
            </a:r>
          </a:p>
          <a:p>
            <a:pPr marL="342900" indent="-342900" algn="l">
              <a:buFont typeface="Arial" panose="020B0604020202020204" pitchFamily="34" charset="0"/>
              <a:buChar char="•"/>
            </a:pPr>
            <a:endParaRPr lang="pt-BR" sz="24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pt-BR" sz="2400" b="1" dirty="0" err="1">
                <a:gradFill>
                  <a:gsLst>
                    <a:gs pos="2917">
                      <a:schemeClr val="tx1"/>
                    </a:gs>
                    <a:gs pos="30000">
                      <a:schemeClr val="tx1"/>
                    </a:gs>
                  </a:gsLst>
                  <a:lin ang="5400000" scaled="0"/>
                </a:gradFill>
              </a:rPr>
              <a:t>Cost</a:t>
            </a:r>
            <a:r>
              <a:rPr lang="pt-BR" sz="2400" b="1" dirty="0">
                <a:gradFill>
                  <a:gsLst>
                    <a:gs pos="2917">
                      <a:schemeClr val="tx1"/>
                    </a:gs>
                    <a:gs pos="30000">
                      <a:schemeClr val="tx1"/>
                    </a:gs>
                  </a:gsLst>
                  <a:lin ang="5400000" scaled="0"/>
                </a:gradFill>
              </a:rPr>
              <a:t> </a:t>
            </a:r>
            <a:r>
              <a:rPr lang="pt-BR" sz="2400" b="1" dirty="0" err="1">
                <a:gradFill>
                  <a:gsLst>
                    <a:gs pos="2917">
                      <a:schemeClr val="tx1"/>
                    </a:gs>
                    <a:gs pos="30000">
                      <a:schemeClr val="tx1"/>
                    </a:gs>
                  </a:gsLst>
                  <a:lin ang="5400000" scaled="0"/>
                </a:gradFill>
              </a:rPr>
              <a:t>Effective</a:t>
            </a:r>
            <a:endParaRPr lang="pt-BR" sz="24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pt-BR" sz="24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pt-BR" sz="2400" b="1" dirty="0" err="1">
                <a:gradFill>
                  <a:gsLst>
                    <a:gs pos="2917">
                      <a:schemeClr val="tx1"/>
                    </a:gs>
                    <a:gs pos="30000">
                      <a:schemeClr val="tx1"/>
                    </a:gs>
                  </a:gsLst>
                  <a:lin ang="5400000" scaled="0"/>
                </a:gradFill>
              </a:rPr>
              <a:t>Easy</a:t>
            </a:r>
            <a:r>
              <a:rPr lang="pt-BR" sz="2400" b="1" dirty="0">
                <a:gradFill>
                  <a:gsLst>
                    <a:gs pos="2917">
                      <a:schemeClr val="tx1"/>
                    </a:gs>
                    <a:gs pos="30000">
                      <a:schemeClr val="tx1"/>
                    </a:gs>
                  </a:gsLst>
                  <a:lin ang="5400000" scaled="0"/>
                </a:gradFill>
              </a:rPr>
              <a:t> </a:t>
            </a:r>
            <a:r>
              <a:rPr lang="pt-BR" sz="2400" b="1" dirty="0" err="1">
                <a:gradFill>
                  <a:gsLst>
                    <a:gs pos="2917">
                      <a:schemeClr val="tx1"/>
                    </a:gs>
                    <a:gs pos="30000">
                      <a:schemeClr val="tx1"/>
                    </a:gs>
                  </a:gsLst>
                  <a:lin ang="5400000" scaled="0"/>
                </a:gradFill>
              </a:rPr>
              <a:t>to</a:t>
            </a:r>
            <a:r>
              <a:rPr lang="pt-BR" sz="2400" b="1" dirty="0">
                <a:gradFill>
                  <a:gsLst>
                    <a:gs pos="2917">
                      <a:schemeClr val="tx1"/>
                    </a:gs>
                    <a:gs pos="30000">
                      <a:schemeClr val="tx1"/>
                    </a:gs>
                  </a:gsLst>
                  <a:lin ang="5400000" scaled="0"/>
                </a:gradFill>
              </a:rPr>
              <a:t> </a:t>
            </a:r>
            <a:r>
              <a:rPr lang="pt-BR" sz="2400" b="1" dirty="0" err="1">
                <a:gradFill>
                  <a:gsLst>
                    <a:gs pos="2917">
                      <a:schemeClr val="tx1"/>
                    </a:gs>
                    <a:gs pos="30000">
                      <a:schemeClr val="tx1"/>
                    </a:gs>
                  </a:gsLst>
                  <a:lin ang="5400000" scaled="0"/>
                </a:gradFill>
              </a:rPr>
              <a:t>Maintain</a:t>
            </a:r>
            <a:endParaRPr lang="pt-BR" sz="24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pt-BR" sz="24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pt-BR" sz="2400" b="1" dirty="0">
                <a:gradFill>
                  <a:gsLst>
                    <a:gs pos="2917">
                      <a:schemeClr val="tx1"/>
                    </a:gs>
                    <a:gs pos="30000">
                      <a:schemeClr val="tx1"/>
                    </a:gs>
                  </a:gsLst>
                  <a:lin ang="5400000" scaled="0"/>
                </a:gradFill>
              </a:rPr>
              <a:t>New Technologies</a:t>
            </a:r>
          </a:p>
          <a:p>
            <a:pPr marL="342900" indent="-342900" algn="l">
              <a:buFont typeface="Arial" panose="020B0604020202020204" pitchFamily="34" charset="0"/>
              <a:buChar char="•"/>
            </a:pPr>
            <a:endParaRPr lang="pt-BR" sz="24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pt-BR" sz="2400" b="1" dirty="0">
                <a:gradFill>
                  <a:gsLst>
                    <a:gs pos="2917">
                      <a:schemeClr val="tx1"/>
                    </a:gs>
                    <a:gs pos="30000">
                      <a:schemeClr val="tx1"/>
                    </a:gs>
                  </a:gsLst>
                  <a:lin ang="5400000" scaled="0"/>
                </a:gradFill>
              </a:rPr>
              <a:t>Cloud </a:t>
            </a:r>
            <a:r>
              <a:rPr lang="pt-BR" sz="2400" b="1" dirty="0" err="1">
                <a:gradFill>
                  <a:gsLst>
                    <a:gs pos="2917">
                      <a:schemeClr val="tx1"/>
                    </a:gs>
                    <a:gs pos="30000">
                      <a:schemeClr val="tx1"/>
                    </a:gs>
                  </a:gsLst>
                  <a:lin ang="5400000" scaled="0"/>
                </a:gradFill>
              </a:rPr>
              <a:t>Native</a:t>
            </a:r>
            <a:endParaRPr lang="en-US" sz="2400" b="1"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784972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E412C32A-9097-4FE8-A534-E261AA25D402}"/>
              </a:ext>
            </a:extLst>
          </p:cNvPr>
          <p:cNvGrpSpPr/>
          <p:nvPr/>
        </p:nvGrpSpPr>
        <p:grpSpPr>
          <a:xfrm>
            <a:off x="3499078" y="361880"/>
            <a:ext cx="5003521" cy="914399"/>
            <a:chOff x="3413411" y="361880"/>
            <a:chExt cx="5003521" cy="914399"/>
          </a:xfrm>
        </p:grpSpPr>
        <p:pic>
          <p:nvPicPr>
            <p:cNvPr id="7170" name="Picture 2" descr="A person with long hair&#10;&#10;Description automatically generated with medium confidence">
              <a:extLst>
                <a:ext uri="{FF2B5EF4-FFF2-40B4-BE49-F238E27FC236}">
                  <a16:creationId xmlns:a16="http://schemas.microsoft.com/office/drawing/2014/main" id="{43306570-878F-4909-8761-9516D26011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3411" y="361880"/>
              <a:ext cx="1219267" cy="914399"/>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523D72F7-AC89-4AC5-89BD-3DEE74A6D594}"/>
                </a:ext>
              </a:extLst>
            </p:cNvPr>
            <p:cNvSpPr txBox="1"/>
            <p:nvPr/>
          </p:nvSpPr>
          <p:spPr>
            <a:xfrm>
              <a:off x="4951240" y="572857"/>
              <a:ext cx="3465692" cy="492443"/>
            </a:xfrm>
            <a:prstGeom prst="rect">
              <a:avLst/>
            </a:prstGeom>
            <a:noFill/>
          </p:spPr>
          <p:txBody>
            <a:bodyPr wrap="none" lIns="0" tIns="0" rIns="0" bIns="0" rtlCol="0">
              <a:spAutoFit/>
            </a:bodyPr>
            <a:lstStyle/>
            <a:p>
              <a:pPr algn="l"/>
              <a:r>
                <a:rPr lang="pt-BR" sz="3200" b="1" dirty="0" err="1">
                  <a:solidFill>
                    <a:srgbClr val="0878D3"/>
                  </a:solidFill>
                  <a:latin typeface="Century Gothic" panose="020B0502020202020204" pitchFamily="34" charset="0"/>
                </a:rPr>
                <a:t>Product</a:t>
              </a:r>
              <a:r>
                <a:rPr lang="pt-BR" sz="3200" b="1" dirty="0">
                  <a:solidFill>
                    <a:srgbClr val="0878D3"/>
                  </a:solidFill>
                  <a:latin typeface="Century Gothic" panose="020B0502020202020204" pitchFamily="34" charset="0"/>
                </a:rPr>
                <a:t> Manager</a:t>
              </a:r>
              <a:endParaRPr lang="en-US" sz="3200" b="1" dirty="0" err="1">
                <a:solidFill>
                  <a:srgbClr val="0878D3"/>
                </a:solidFill>
                <a:latin typeface="Century Gothic" panose="020B0502020202020204" pitchFamily="34" charset="0"/>
              </a:endParaRPr>
            </a:p>
          </p:txBody>
        </p:sp>
      </p:grpSp>
      <p:grpSp>
        <p:nvGrpSpPr>
          <p:cNvPr id="38" name="Group 37">
            <a:extLst>
              <a:ext uri="{FF2B5EF4-FFF2-40B4-BE49-F238E27FC236}">
                <a16:creationId xmlns:a16="http://schemas.microsoft.com/office/drawing/2014/main" id="{668E09D7-5F77-4D0C-9D91-4FB4C6D5ED33}"/>
              </a:ext>
            </a:extLst>
          </p:cNvPr>
          <p:cNvGrpSpPr/>
          <p:nvPr/>
        </p:nvGrpSpPr>
        <p:grpSpPr>
          <a:xfrm>
            <a:off x="9229883" y="1871311"/>
            <a:ext cx="2475160" cy="914399"/>
            <a:chOff x="9229883" y="1871311"/>
            <a:chExt cx="2475160" cy="914399"/>
          </a:xfrm>
        </p:grpSpPr>
        <p:pic>
          <p:nvPicPr>
            <p:cNvPr id="6" name="Picture 5" descr="A picture containing person, child, young, wearing&#10;&#10;Description automatically generated">
              <a:extLst>
                <a:ext uri="{FF2B5EF4-FFF2-40B4-BE49-F238E27FC236}">
                  <a16:creationId xmlns:a16="http://schemas.microsoft.com/office/drawing/2014/main" id="{B6E4C96A-4CBE-4081-A90E-BB94C1248F75}"/>
                </a:ext>
              </a:extLst>
            </p:cNvPr>
            <p:cNvPicPr>
              <a:picLocks noChangeAspect="1"/>
            </p:cNvPicPr>
            <p:nvPr/>
          </p:nvPicPr>
          <p:blipFill rotWithShape="1">
            <a:blip r:embed="rId3"/>
            <a:srcRect l="27269" b="40136"/>
            <a:stretch/>
          </p:blipFill>
          <p:spPr>
            <a:xfrm>
              <a:off x="9229883" y="1871311"/>
              <a:ext cx="793340" cy="9143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D23E0A90-0795-43F4-A585-48CD5C7FBC77}"/>
                </a:ext>
              </a:extLst>
            </p:cNvPr>
            <p:cNvSpPr txBox="1"/>
            <p:nvPr/>
          </p:nvSpPr>
          <p:spPr>
            <a:xfrm>
              <a:off x="10153336" y="2082288"/>
              <a:ext cx="1551707" cy="369332"/>
            </a:xfrm>
            <a:prstGeom prst="rect">
              <a:avLst/>
            </a:prstGeom>
            <a:noFill/>
          </p:spPr>
          <p:txBody>
            <a:bodyPr wrap="none" lIns="0" tIns="0" rIns="0" bIns="0" rtlCol="0">
              <a:spAutoFit/>
            </a:bodyPr>
            <a:lstStyle/>
            <a:p>
              <a:pPr algn="l"/>
              <a:r>
                <a:rPr lang="pt-BR" sz="2400" b="1" dirty="0" err="1">
                  <a:solidFill>
                    <a:srgbClr val="0878D3"/>
                  </a:solidFill>
                  <a:latin typeface="Century Gothic" panose="020B0502020202020204" pitchFamily="34" charset="0"/>
                </a:rPr>
                <a:t>Developer</a:t>
              </a:r>
              <a:endParaRPr lang="en-US" sz="2400" b="1" dirty="0" err="1">
                <a:solidFill>
                  <a:srgbClr val="0878D3"/>
                </a:solidFill>
                <a:latin typeface="Century Gothic" panose="020B0502020202020204" pitchFamily="34" charset="0"/>
              </a:endParaRPr>
            </a:p>
          </p:txBody>
        </p:sp>
      </p:grpSp>
      <p:grpSp>
        <p:nvGrpSpPr>
          <p:cNvPr id="41" name="Group 40">
            <a:extLst>
              <a:ext uri="{FF2B5EF4-FFF2-40B4-BE49-F238E27FC236}">
                <a16:creationId xmlns:a16="http://schemas.microsoft.com/office/drawing/2014/main" id="{FFF88CA8-9949-4558-8193-300C18E8FB76}"/>
              </a:ext>
            </a:extLst>
          </p:cNvPr>
          <p:cNvGrpSpPr/>
          <p:nvPr/>
        </p:nvGrpSpPr>
        <p:grpSpPr>
          <a:xfrm>
            <a:off x="10929190" y="3233092"/>
            <a:ext cx="1107676" cy="987665"/>
            <a:chOff x="10929190" y="3233092"/>
            <a:chExt cx="1107676" cy="987665"/>
          </a:xfrm>
        </p:grpSpPr>
        <p:pic>
          <p:nvPicPr>
            <p:cNvPr id="11" name="Graphic 10">
              <a:extLst>
                <a:ext uri="{FF2B5EF4-FFF2-40B4-BE49-F238E27FC236}">
                  <a16:creationId xmlns:a16="http://schemas.microsoft.com/office/drawing/2014/main" id="{00A26974-5912-42D0-9701-8AF96E8ABD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28864" y="3233092"/>
              <a:ext cx="708327" cy="708327"/>
            </a:xfrm>
            <a:prstGeom prst="rect">
              <a:avLst/>
            </a:prstGeom>
          </p:spPr>
        </p:pic>
        <p:sp>
          <p:nvSpPr>
            <p:cNvPr id="12" name="TextBox 11">
              <a:extLst>
                <a:ext uri="{FF2B5EF4-FFF2-40B4-BE49-F238E27FC236}">
                  <a16:creationId xmlns:a16="http://schemas.microsoft.com/office/drawing/2014/main" id="{03DD026D-4D0A-4A5D-9F52-C0AC72754D8B}"/>
                </a:ext>
              </a:extLst>
            </p:cNvPr>
            <p:cNvSpPr txBox="1"/>
            <p:nvPr/>
          </p:nvSpPr>
          <p:spPr>
            <a:xfrm>
              <a:off x="10929190" y="4059174"/>
              <a:ext cx="1107676" cy="161583"/>
            </a:xfrm>
            <a:prstGeom prst="rect">
              <a:avLst/>
            </a:prstGeom>
            <a:noFill/>
          </p:spPr>
          <p:txBody>
            <a:bodyPr wrap="none" lIns="0" tIns="0" rIns="0" bIns="0" rtlCol="0">
              <a:spAutoFit/>
            </a:bodyPr>
            <a:lstStyle/>
            <a:p>
              <a:pPr algn="l"/>
              <a:r>
                <a:rPr lang="pt-BR" sz="1050" b="1" dirty="0">
                  <a:solidFill>
                    <a:srgbClr val="0878D3"/>
                  </a:solidFill>
                  <a:latin typeface="Century Gothic" panose="020B0502020202020204" pitchFamily="34" charset="0"/>
                </a:rPr>
                <a:t>Azure </a:t>
              </a:r>
              <a:r>
                <a:rPr lang="pt-BR" sz="1050" b="1" dirty="0" err="1">
                  <a:solidFill>
                    <a:srgbClr val="0878D3"/>
                  </a:solidFill>
                  <a:latin typeface="Century Gothic" panose="020B0502020202020204" pitchFamily="34" charset="0"/>
                </a:rPr>
                <a:t>CosmosDB</a:t>
              </a:r>
              <a:endParaRPr lang="en-US" sz="1050" b="1" dirty="0" err="1">
                <a:solidFill>
                  <a:srgbClr val="0878D3"/>
                </a:solidFill>
                <a:latin typeface="Century Gothic" panose="020B0502020202020204" pitchFamily="34" charset="0"/>
              </a:endParaRPr>
            </a:p>
          </p:txBody>
        </p:sp>
      </p:grpSp>
      <p:grpSp>
        <p:nvGrpSpPr>
          <p:cNvPr id="42" name="Group 41">
            <a:extLst>
              <a:ext uri="{FF2B5EF4-FFF2-40B4-BE49-F238E27FC236}">
                <a16:creationId xmlns:a16="http://schemas.microsoft.com/office/drawing/2014/main" id="{F000F34D-2464-45D5-8A2C-4A119929FCE8}"/>
              </a:ext>
            </a:extLst>
          </p:cNvPr>
          <p:cNvGrpSpPr/>
          <p:nvPr/>
        </p:nvGrpSpPr>
        <p:grpSpPr>
          <a:xfrm>
            <a:off x="8970553" y="3257628"/>
            <a:ext cx="1019510" cy="963128"/>
            <a:chOff x="8970553" y="3257628"/>
            <a:chExt cx="1019510" cy="963128"/>
          </a:xfrm>
        </p:grpSpPr>
        <p:pic>
          <p:nvPicPr>
            <p:cNvPr id="15" name="Graphic 14">
              <a:extLst>
                <a:ext uri="{FF2B5EF4-FFF2-40B4-BE49-F238E27FC236}">
                  <a16:creationId xmlns:a16="http://schemas.microsoft.com/office/drawing/2014/main" id="{A1EB4CAF-9203-4107-BA17-19FD9FEE7E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26144" y="3257628"/>
              <a:ext cx="708328" cy="708328"/>
            </a:xfrm>
            <a:prstGeom prst="rect">
              <a:avLst/>
            </a:prstGeom>
          </p:spPr>
        </p:pic>
        <p:sp>
          <p:nvSpPr>
            <p:cNvPr id="16" name="TextBox 15">
              <a:extLst>
                <a:ext uri="{FF2B5EF4-FFF2-40B4-BE49-F238E27FC236}">
                  <a16:creationId xmlns:a16="http://schemas.microsoft.com/office/drawing/2014/main" id="{6D7E551B-E3B6-4AF9-8C3D-CA5031B9CE35}"/>
                </a:ext>
              </a:extLst>
            </p:cNvPr>
            <p:cNvSpPr txBox="1"/>
            <p:nvPr/>
          </p:nvSpPr>
          <p:spPr>
            <a:xfrm>
              <a:off x="8970553" y="4059173"/>
              <a:ext cx="1019510" cy="161583"/>
            </a:xfrm>
            <a:prstGeom prst="rect">
              <a:avLst/>
            </a:prstGeom>
            <a:noFill/>
          </p:spPr>
          <p:txBody>
            <a:bodyPr wrap="none" lIns="0" tIns="0" rIns="0" bIns="0" rtlCol="0">
              <a:spAutoFit/>
            </a:bodyPr>
            <a:lstStyle/>
            <a:p>
              <a:pPr algn="l"/>
              <a:r>
                <a:rPr lang="pt-BR" sz="1050" b="1" dirty="0">
                  <a:solidFill>
                    <a:srgbClr val="0878D3"/>
                  </a:solidFill>
                  <a:latin typeface="Century Gothic" panose="020B0502020202020204" pitchFamily="34" charset="0"/>
                </a:rPr>
                <a:t>Azure </a:t>
              </a:r>
              <a:r>
                <a:rPr lang="pt-BR" sz="1050" b="1" dirty="0" err="1">
                  <a:solidFill>
                    <a:srgbClr val="0878D3"/>
                  </a:solidFill>
                  <a:latin typeface="Century Gothic" panose="020B0502020202020204" pitchFamily="34" charset="0"/>
                </a:rPr>
                <a:t>Functions</a:t>
              </a:r>
              <a:endParaRPr lang="en-US" sz="1050" b="1" dirty="0" err="1">
                <a:solidFill>
                  <a:srgbClr val="0878D3"/>
                </a:solidFill>
                <a:latin typeface="Century Gothic" panose="020B0502020202020204" pitchFamily="34" charset="0"/>
              </a:endParaRPr>
            </a:p>
          </p:txBody>
        </p:sp>
      </p:grpSp>
      <p:cxnSp>
        <p:nvCxnSpPr>
          <p:cNvPr id="19" name="Straight Arrow Connector 18">
            <a:extLst>
              <a:ext uri="{FF2B5EF4-FFF2-40B4-BE49-F238E27FC236}">
                <a16:creationId xmlns:a16="http://schemas.microsoft.com/office/drawing/2014/main" id="{70C1F018-BE2E-495B-AC3D-770A8AEAC641}"/>
              </a:ext>
            </a:extLst>
          </p:cNvPr>
          <p:cNvCxnSpPr>
            <a:stCxn id="15" idx="3"/>
            <a:endCxn id="11" idx="1"/>
          </p:cNvCxnSpPr>
          <p:nvPr/>
        </p:nvCxnSpPr>
        <p:spPr>
          <a:xfrm flipV="1">
            <a:off x="9834472" y="3587256"/>
            <a:ext cx="1294392" cy="2453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82F5768-1840-4A15-9265-3F14D591FBAD}"/>
              </a:ext>
            </a:extLst>
          </p:cNvPr>
          <p:cNvGrpSpPr/>
          <p:nvPr/>
        </p:nvGrpSpPr>
        <p:grpSpPr>
          <a:xfrm>
            <a:off x="4951240" y="1871311"/>
            <a:ext cx="2990839" cy="914399"/>
            <a:chOff x="4951240" y="1871311"/>
            <a:chExt cx="2990839" cy="914399"/>
          </a:xfrm>
        </p:grpSpPr>
        <p:pic>
          <p:nvPicPr>
            <p:cNvPr id="22" name="Picture 21" descr="A person with long hair&#10;&#10;Description automatically generated with medium confidence">
              <a:extLst>
                <a:ext uri="{FF2B5EF4-FFF2-40B4-BE49-F238E27FC236}">
                  <a16:creationId xmlns:a16="http://schemas.microsoft.com/office/drawing/2014/main" id="{07B9FF51-8AFC-4E42-9E54-7CF03CB96040}"/>
                </a:ext>
              </a:extLst>
            </p:cNvPr>
            <p:cNvPicPr>
              <a:picLocks noChangeAspect="1"/>
            </p:cNvPicPr>
            <p:nvPr/>
          </p:nvPicPr>
          <p:blipFill rotWithShape="1">
            <a:blip r:embed="rId8"/>
            <a:srcRect l="26574" r="24538" b="26936"/>
            <a:stretch/>
          </p:blipFill>
          <p:spPr>
            <a:xfrm>
              <a:off x="4951240" y="1871311"/>
              <a:ext cx="919489" cy="914399"/>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TextBox 22">
              <a:extLst>
                <a:ext uri="{FF2B5EF4-FFF2-40B4-BE49-F238E27FC236}">
                  <a16:creationId xmlns:a16="http://schemas.microsoft.com/office/drawing/2014/main" id="{4865B594-903E-403E-924C-32AFDCAE1C6F}"/>
                </a:ext>
              </a:extLst>
            </p:cNvPr>
            <p:cNvSpPr txBox="1"/>
            <p:nvPr/>
          </p:nvSpPr>
          <p:spPr>
            <a:xfrm>
              <a:off x="6000842" y="2082288"/>
              <a:ext cx="1941237" cy="369332"/>
            </a:xfrm>
            <a:prstGeom prst="rect">
              <a:avLst/>
            </a:prstGeom>
            <a:noFill/>
          </p:spPr>
          <p:txBody>
            <a:bodyPr wrap="none" lIns="0" tIns="0" rIns="0" bIns="0" rtlCol="0">
              <a:spAutoFit/>
            </a:bodyPr>
            <a:lstStyle/>
            <a:p>
              <a:pPr algn="l"/>
              <a:r>
                <a:rPr lang="pt-BR" sz="2400" b="1" dirty="0">
                  <a:solidFill>
                    <a:srgbClr val="0878D3"/>
                  </a:solidFill>
                  <a:latin typeface="Century Gothic" panose="020B0502020202020204" pitchFamily="34" charset="0"/>
                </a:rPr>
                <a:t>API Manager</a:t>
              </a:r>
              <a:endParaRPr lang="en-US" sz="2400" b="1" dirty="0" err="1">
                <a:solidFill>
                  <a:srgbClr val="0878D3"/>
                </a:solidFill>
                <a:latin typeface="Century Gothic" panose="020B0502020202020204" pitchFamily="34" charset="0"/>
              </a:endParaRPr>
            </a:p>
          </p:txBody>
        </p:sp>
      </p:grpSp>
      <p:grpSp>
        <p:nvGrpSpPr>
          <p:cNvPr id="44" name="Group 43">
            <a:extLst>
              <a:ext uri="{FF2B5EF4-FFF2-40B4-BE49-F238E27FC236}">
                <a16:creationId xmlns:a16="http://schemas.microsoft.com/office/drawing/2014/main" id="{8339308E-0E93-4F62-B68D-7950E59F12AD}"/>
              </a:ext>
            </a:extLst>
          </p:cNvPr>
          <p:cNvGrpSpPr/>
          <p:nvPr/>
        </p:nvGrpSpPr>
        <p:grpSpPr>
          <a:xfrm>
            <a:off x="5226590" y="3257629"/>
            <a:ext cx="1548501" cy="968247"/>
            <a:chOff x="5226590" y="3257629"/>
            <a:chExt cx="1548501" cy="968247"/>
          </a:xfrm>
        </p:grpSpPr>
        <p:pic>
          <p:nvPicPr>
            <p:cNvPr id="26" name="Graphic 25">
              <a:extLst>
                <a:ext uri="{FF2B5EF4-FFF2-40B4-BE49-F238E27FC236}">
                  <a16:creationId xmlns:a16="http://schemas.microsoft.com/office/drawing/2014/main" id="{126ED444-4217-47AC-A1E8-840C011E66D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46678" y="3257629"/>
              <a:ext cx="708327" cy="708327"/>
            </a:xfrm>
            <a:prstGeom prst="rect">
              <a:avLst/>
            </a:prstGeom>
          </p:spPr>
        </p:pic>
        <p:sp>
          <p:nvSpPr>
            <p:cNvPr id="27" name="TextBox 26">
              <a:extLst>
                <a:ext uri="{FF2B5EF4-FFF2-40B4-BE49-F238E27FC236}">
                  <a16:creationId xmlns:a16="http://schemas.microsoft.com/office/drawing/2014/main" id="{D6D2FE4D-A6C6-463B-B790-F0890E4AAED2}"/>
                </a:ext>
              </a:extLst>
            </p:cNvPr>
            <p:cNvSpPr txBox="1"/>
            <p:nvPr/>
          </p:nvSpPr>
          <p:spPr>
            <a:xfrm>
              <a:off x="5226590" y="4064293"/>
              <a:ext cx="1548501" cy="161583"/>
            </a:xfrm>
            <a:prstGeom prst="rect">
              <a:avLst/>
            </a:prstGeom>
            <a:noFill/>
          </p:spPr>
          <p:txBody>
            <a:bodyPr wrap="none" lIns="0" tIns="0" rIns="0" bIns="0" rtlCol="0">
              <a:spAutoFit/>
            </a:bodyPr>
            <a:lstStyle/>
            <a:p>
              <a:pPr algn="l"/>
              <a:r>
                <a:rPr lang="pt-BR" sz="1050" b="1" dirty="0">
                  <a:solidFill>
                    <a:srgbClr val="0878D3"/>
                  </a:solidFill>
                  <a:latin typeface="Century Gothic" panose="020B0502020202020204" pitchFamily="34" charset="0"/>
                </a:rPr>
                <a:t>Azure API Management</a:t>
              </a:r>
              <a:endParaRPr lang="en-US" sz="1050" b="1" dirty="0" err="1">
                <a:solidFill>
                  <a:srgbClr val="0878D3"/>
                </a:solidFill>
                <a:latin typeface="Century Gothic" panose="020B0502020202020204" pitchFamily="34" charset="0"/>
              </a:endParaRPr>
            </a:p>
          </p:txBody>
        </p:sp>
      </p:grpSp>
      <p:cxnSp>
        <p:nvCxnSpPr>
          <p:cNvPr id="29" name="Straight Arrow Connector 28">
            <a:extLst>
              <a:ext uri="{FF2B5EF4-FFF2-40B4-BE49-F238E27FC236}">
                <a16:creationId xmlns:a16="http://schemas.microsoft.com/office/drawing/2014/main" id="{D92D890B-51B7-46C2-9639-1E06250C02AC}"/>
              </a:ext>
            </a:extLst>
          </p:cNvPr>
          <p:cNvCxnSpPr>
            <a:cxnSpLocks/>
            <a:stCxn id="26" idx="3"/>
            <a:endCxn id="15" idx="1"/>
          </p:cNvCxnSpPr>
          <p:nvPr/>
        </p:nvCxnSpPr>
        <p:spPr>
          <a:xfrm flipV="1">
            <a:off x="6355005" y="3611792"/>
            <a:ext cx="2771139"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8D113EF7-CE2A-47FB-BC31-697D7DFB46F2}"/>
              </a:ext>
            </a:extLst>
          </p:cNvPr>
          <p:cNvGrpSpPr/>
          <p:nvPr/>
        </p:nvGrpSpPr>
        <p:grpSpPr>
          <a:xfrm>
            <a:off x="713946" y="1871311"/>
            <a:ext cx="2475159" cy="911504"/>
            <a:chOff x="713946" y="1871311"/>
            <a:chExt cx="2475159" cy="911504"/>
          </a:xfrm>
        </p:grpSpPr>
        <p:pic>
          <p:nvPicPr>
            <p:cNvPr id="9218" name="Picture 2" descr="A person wearing glasses&#10;&#10;Description automatically generated with medium confidence">
              <a:extLst>
                <a:ext uri="{FF2B5EF4-FFF2-40B4-BE49-F238E27FC236}">
                  <a16:creationId xmlns:a16="http://schemas.microsoft.com/office/drawing/2014/main" id="{DEE8C3D8-0B4D-45E6-A52C-F04426AC730B}"/>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713946" y="1871311"/>
              <a:ext cx="793339" cy="911504"/>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19D02FDA-DCEC-424F-B6DB-C6107B1FAD7A}"/>
                </a:ext>
              </a:extLst>
            </p:cNvPr>
            <p:cNvSpPr txBox="1"/>
            <p:nvPr/>
          </p:nvSpPr>
          <p:spPr>
            <a:xfrm>
              <a:off x="1637398" y="2082288"/>
              <a:ext cx="1551707" cy="369332"/>
            </a:xfrm>
            <a:prstGeom prst="rect">
              <a:avLst/>
            </a:prstGeom>
            <a:noFill/>
          </p:spPr>
          <p:txBody>
            <a:bodyPr wrap="none" lIns="0" tIns="0" rIns="0" bIns="0" rtlCol="0">
              <a:spAutoFit/>
            </a:bodyPr>
            <a:lstStyle/>
            <a:p>
              <a:pPr algn="l"/>
              <a:r>
                <a:rPr lang="pt-BR" sz="2400" b="1" dirty="0" err="1">
                  <a:solidFill>
                    <a:srgbClr val="0878D3"/>
                  </a:solidFill>
                  <a:latin typeface="Century Gothic" panose="020B0502020202020204" pitchFamily="34" charset="0"/>
                </a:rPr>
                <a:t>Developer</a:t>
              </a:r>
              <a:endParaRPr lang="en-US" sz="2400" b="1" dirty="0" err="1">
                <a:solidFill>
                  <a:srgbClr val="0878D3"/>
                </a:solidFill>
                <a:latin typeface="Century Gothic" panose="020B0502020202020204" pitchFamily="34" charset="0"/>
              </a:endParaRPr>
            </a:p>
          </p:txBody>
        </p:sp>
      </p:grpSp>
      <p:grpSp>
        <p:nvGrpSpPr>
          <p:cNvPr id="43" name="Group 42">
            <a:extLst>
              <a:ext uri="{FF2B5EF4-FFF2-40B4-BE49-F238E27FC236}">
                <a16:creationId xmlns:a16="http://schemas.microsoft.com/office/drawing/2014/main" id="{915593A7-D946-4595-BCA1-534303996FC4}"/>
              </a:ext>
            </a:extLst>
          </p:cNvPr>
          <p:cNvGrpSpPr/>
          <p:nvPr/>
        </p:nvGrpSpPr>
        <p:grpSpPr>
          <a:xfrm>
            <a:off x="1560411" y="3241682"/>
            <a:ext cx="1723229" cy="979074"/>
            <a:chOff x="1560411" y="3241682"/>
            <a:chExt cx="1723229" cy="979074"/>
          </a:xfrm>
        </p:grpSpPr>
        <p:pic>
          <p:nvPicPr>
            <p:cNvPr id="5" name="Graphic 4">
              <a:extLst>
                <a:ext uri="{FF2B5EF4-FFF2-40B4-BE49-F238E27FC236}">
                  <a16:creationId xmlns:a16="http://schemas.microsoft.com/office/drawing/2014/main" id="{2510A29A-9231-49DF-9758-8B8F1EDA06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51918" y="3257629"/>
              <a:ext cx="708327" cy="708327"/>
            </a:xfrm>
            <a:prstGeom prst="rect">
              <a:avLst/>
            </a:prstGeom>
          </p:spPr>
        </p:pic>
        <p:pic>
          <p:nvPicPr>
            <p:cNvPr id="9" name="Graphic 8">
              <a:extLst>
                <a:ext uri="{FF2B5EF4-FFF2-40B4-BE49-F238E27FC236}">
                  <a16:creationId xmlns:a16="http://schemas.microsoft.com/office/drawing/2014/main" id="{E8CB554A-0D5F-487D-8565-CE448CD30C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60411" y="3241682"/>
              <a:ext cx="376214" cy="376214"/>
            </a:xfrm>
            <a:prstGeom prst="rect">
              <a:avLst/>
            </a:prstGeom>
          </p:spPr>
        </p:pic>
        <p:sp>
          <p:nvSpPr>
            <p:cNvPr id="10" name="TextBox 9">
              <a:extLst>
                <a:ext uri="{FF2B5EF4-FFF2-40B4-BE49-F238E27FC236}">
                  <a16:creationId xmlns:a16="http://schemas.microsoft.com/office/drawing/2014/main" id="{272D9CE3-0F63-474C-A89E-2DE98C0FA232}"/>
                </a:ext>
              </a:extLst>
            </p:cNvPr>
            <p:cNvSpPr txBox="1"/>
            <p:nvPr/>
          </p:nvSpPr>
          <p:spPr>
            <a:xfrm>
              <a:off x="1560411" y="4059173"/>
              <a:ext cx="1723229" cy="161583"/>
            </a:xfrm>
            <a:prstGeom prst="rect">
              <a:avLst/>
            </a:prstGeom>
            <a:noFill/>
          </p:spPr>
          <p:txBody>
            <a:bodyPr wrap="none" lIns="0" tIns="0" rIns="0" bIns="0" rtlCol="0">
              <a:spAutoFit/>
            </a:bodyPr>
            <a:lstStyle/>
            <a:p>
              <a:pPr algn="l"/>
              <a:r>
                <a:rPr lang="pt-BR" sz="1050" b="1" dirty="0">
                  <a:solidFill>
                    <a:srgbClr val="0878D3"/>
                  </a:solidFill>
                  <a:latin typeface="Century Gothic" panose="020B0502020202020204" pitchFamily="34" charset="0"/>
                </a:rPr>
                <a:t>Azure </a:t>
              </a:r>
              <a:r>
                <a:rPr lang="pt-BR" sz="1050" b="1" dirty="0" err="1">
                  <a:solidFill>
                    <a:srgbClr val="0878D3"/>
                  </a:solidFill>
                  <a:latin typeface="Century Gothic" panose="020B0502020202020204" pitchFamily="34" charset="0"/>
                </a:rPr>
                <a:t>Kubernetes</a:t>
              </a:r>
              <a:r>
                <a:rPr lang="pt-BR" sz="1050" b="1" dirty="0">
                  <a:solidFill>
                    <a:srgbClr val="0878D3"/>
                  </a:solidFill>
                  <a:latin typeface="Century Gothic" panose="020B0502020202020204" pitchFamily="34" charset="0"/>
                </a:rPr>
                <a:t> Service</a:t>
              </a:r>
              <a:endParaRPr lang="en-US" sz="1050" b="1" dirty="0" err="1">
                <a:solidFill>
                  <a:srgbClr val="0878D3"/>
                </a:solidFill>
                <a:latin typeface="Century Gothic" panose="020B0502020202020204" pitchFamily="34" charset="0"/>
              </a:endParaRPr>
            </a:p>
          </p:txBody>
        </p:sp>
      </p:grpSp>
      <p:cxnSp>
        <p:nvCxnSpPr>
          <p:cNvPr id="13" name="Straight Arrow Connector 12">
            <a:extLst>
              <a:ext uri="{FF2B5EF4-FFF2-40B4-BE49-F238E27FC236}">
                <a16:creationId xmlns:a16="http://schemas.microsoft.com/office/drawing/2014/main" id="{F80FE832-BF43-401D-A693-7373123D4118}"/>
              </a:ext>
            </a:extLst>
          </p:cNvPr>
          <p:cNvCxnSpPr>
            <a:cxnSpLocks/>
            <a:stCxn id="5" idx="3"/>
            <a:endCxn id="26" idx="1"/>
          </p:cNvCxnSpPr>
          <p:nvPr/>
        </p:nvCxnSpPr>
        <p:spPr>
          <a:xfrm>
            <a:off x="2760245" y="3611793"/>
            <a:ext cx="288643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42" name="Picture 2" descr="A person with long hair&#10;&#10;Description automatically generated with medium confidence">
            <a:extLst>
              <a:ext uri="{FF2B5EF4-FFF2-40B4-BE49-F238E27FC236}">
                <a16:creationId xmlns:a16="http://schemas.microsoft.com/office/drawing/2014/main" id="{4929F8CF-A859-47D8-A93E-AB1AC9F9FB90}"/>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5546630" y="5089773"/>
            <a:ext cx="908419" cy="1065818"/>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E7CE4541-2F28-4F06-995A-46323912EAE7}"/>
              </a:ext>
            </a:extLst>
          </p:cNvPr>
          <p:cNvSpPr txBox="1"/>
          <p:nvPr/>
        </p:nvSpPr>
        <p:spPr>
          <a:xfrm>
            <a:off x="6578280" y="5438016"/>
            <a:ext cx="1963679" cy="369332"/>
          </a:xfrm>
          <a:prstGeom prst="rect">
            <a:avLst/>
          </a:prstGeom>
          <a:noFill/>
        </p:spPr>
        <p:txBody>
          <a:bodyPr wrap="none" lIns="0" tIns="0" rIns="0" bIns="0" rtlCol="0">
            <a:spAutoFit/>
          </a:bodyPr>
          <a:lstStyle/>
          <a:p>
            <a:pPr algn="l"/>
            <a:r>
              <a:rPr lang="pt-BR" sz="2400" b="1" dirty="0" err="1">
                <a:solidFill>
                  <a:srgbClr val="0878D3"/>
                </a:solidFill>
                <a:latin typeface="Century Gothic" panose="020B0502020202020204" pitchFamily="34" charset="0"/>
              </a:rPr>
              <a:t>Observability</a:t>
            </a:r>
            <a:endParaRPr lang="en-US" sz="2400" b="1" dirty="0" err="1">
              <a:solidFill>
                <a:srgbClr val="0878D3"/>
              </a:solidFill>
              <a:latin typeface="Century Gothic" panose="020B0502020202020204" pitchFamily="34" charset="0"/>
            </a:endParaRPr>
          </a:p>
        </p:txBody>
      </p:sp>
      <p:cxnSp>
        <p:nvCxnSpPr>
          <p:cNvPr id="14" name="Connector: Elbow 13">
            <a:extLst>
              <a:ext uri="{FF2B5EF4-FFF2-40B4-BE49-F238E27FC236}">
                <a16:creationId xmlns:a16="http://schemas.microsoft.com/office/drawing/2014/main" id="{97FBD2F4-5318-4E84-A715-D6B358764C62}"/>
              </a:ext>
            </a:extLst>
          </p:cNvPr>
          <p:cNvCxnSpPr>
            <a:stCxn id="10" idx="2"/>
            <a:endCxn id="10242" idx="2"/>
          </p:cNvCxnSpPr>
          <p:nvPr/>
        </p:nvCxnSpPr>
        <p:spPr>
          <a:xfrm rot="16200000" flipH="1">
            <a:off x="3283365" y="3359417"/>
            <a:ext cx="1401926" cy="3124604"/>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AF6DBE5-D199-4AF4-B12C-D590E9ECC990}"/>
              </a:ext>
            </a:extLst>
          </p:cNvPr>
          <p:cNvCxnSpPr>
            <a:stCxn id="27" idx="2"/>
            <a:endCxn id="10242" idx="0"/>
          </p:cNvCxnSpPr>
          <p:nvPr/>
        </p:nvCxnSpPr>
        <p:spPr>
          <a:xfrm flipH="1">
            <a:off x="6000840" y="4225876"/>
            <a:ext cx="1" cy="8638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8BC4917-0CA6-430A-B03F-A79EF690B69E}"/>
              </a:ext>
            </a:extLst>
          </p:cNvPr>
          <p:cNvCxnSpPr>
            <a:cxnSpLocks/>
            <a:stCxn id="16" idx="2"/>
            <a:endCxn id="4" idx="3"/>
          </p:cNvCxnSpPr>
          <p:nvPr/>
        </p:nvCxnSpPr>
        <p:spPr>
          <a:xfrm rot="5400000">
            <a:off x="8310171" y="4452545"/>
            <a:ext cx="1401926" cy="938349"/>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15843F4-DF48-4AB6-A2AF-50334F1554A1}"/>
              </a:ext>
            </a:extLst>
          </p:cNvPr>
          <p:cNvCxnSpPr>
            <a:cxnSpLocks/>
            <a:stCxn id="12" idx="2"/>
          </p:cNvCxnSpPr>
          <p:nvPr/>
        </p:nvCxnSpPr>
        <p:spPr>
          <a:xfrm rot="5400000">
            <a:off x="9219199" y="3543518"/>
            <a:ext cx="1586591" cy="2941069"/>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054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title"/>
          </p:nvPr>
        </p:nvSpPr>
        <p:spPr>
          <a:xfrm>
            <a:off x="6318932" y="754709"/>
            <a:ext cx="5441907" cy="3063949"/>
          </a:xfrm>
        </p:spPr>
        <p:txBody>
          <a:bodyPr vert="horz" lIns="91440" tIns="45720" rIns="91440" bIns="45720" rtlCol="0" anchor="b">
            <a:normAutofit/>
          </a:bodyPr>
          <a:lstStyle/>
          <a:p>
            <a:pPr algn="ctr" defTabSz="914400"/>
            <a:r>
              <a:rPr lang="en-US" sz="6000">
                <a:solidFill>
                  <a:schemeClr val="tx1"/>
                </a:solidFill>
              </a:rPr>
              <a:t>That’s all Folks</a:t>
            </a:r>
          </a:p>
        </p:txBody>
      </p:sp>
      <p:sp>
        <p:nvSpPr>
          <p:cNvPr id="23" name="Freeform: Shape 2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1167" y="1"/>
            <a:ext cx="1178305" cy="602774"/>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36259" y="0"/>
            <a:ext cx="1772240" cy="978637"/>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74299"/>
            <a:ext cx="162944" cy="564005"/>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951821"/>
            <a:ext cx="1579224" cy="1042704"/>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71908" y="5831734"/>
            <a:ext cx="1807134" cy="1162792"/>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3ADF7377-B161-4EBA-941E-50146A004D2B}"/>
              </a:ext>
            </a:extLst>
          </p:cNvPr>
          <p:cNvPicPr>
            <a:picLocks noChangeAspect="1"/>
          </p:cNvPicPr>
          <p:nvPr/>
        </p:nvPicPr>
        <p:blipFill rotWithShape="1">
          <a:blip r:embed="rId2"/>
          <a:srcRect t="14" r="-2" b="-2"/>
          <a:stretch/>
        </p:blipFill>
        <p:spPr>
          <a:xfrm>
            <a:off x="644509" y="610638"/>
            <a:ext cx="5282084" cy="5281335"/>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3" name="Freeform: Shape 3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1158" y="6383351"/>
            <a:ext cx="1597341" cy="61117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639553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3">
            <a:extLst>
              <a:ext uri="{FF2B5EF4-FFF2-40B4-BE49-F238E27FC236}">
                <a16:creationId xmlns:a16="http://schemas.microsoft.com/office/drawing/2014/main" id="{D943B882-8F74-4C23-896B-0A7D6168D609}"/>
              </a:ext>
            </a:extLst>
          </p:cNvPr>
          <p:cNvSpPr txBox="1">
            <a:spLocks/>
          </p:cNvSpPr>
          <p:nvPr/>
        </p:nvSpPr>
        <p:spPr>
          <a:xfrm>
            <a:off x="373095" y="417450"/>
            <a:ext cx="11619220" cy="683911"/>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dirty="0"/>
              <a:t>Meet our speaker</a:t>
            </a:r>
          </a:p>
        </p:txBody>
      </p:sp>
      <p:pic>
        <p:nvPicPr>
          <p:cNvPr id="5" name="Picture 2" descr="A person taking a selfie&#10;&#10;Description automatically generated with medium confidence">
            <a:extLst>
              <a:ext uri="{FF2B5EF4-FFF2-40B4-BE49-F238E27FC236}">
                <a16:creationId xmlns:a16="http://schemas.microsoft.com/office/drawing/2014/main" id="{83895BAC-9714-4346-951A-9D74932F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665" y="1920121"/>
            <a:ext cx="3609975" cy="3914775"/>
          </a:xfrm>
          <a:prstGeom prst="rect">
            <a:avLst/>
          </a:prstGeom>
          <a:noFill/>
        </p:spPr>
      </p:pic>
      <p:sp>
        <p:nvSpPr>
          <p:cNvPr id="6" name="Title 2">
            <a:extLst>
              <a:ext uri="{FF2B5EF4-FFF2-40B4-BE49-F238E27FC236}">
                <a16:creationId xmlns:a16="http://schemas.microsoft.com/office/drawing/2014/main" id="{2629A5ED-037F-49E8-8022-045F73FAD3B3}"/>
              </a:ext>
            </a:extLst>
          </p:cNvPr>
          <p:cNvSpPr txBox="1">
            <a:spLocks/>
          </p:cNvSpPr>
          <p:nvPr/>
        </p:nvSpPr>
        <p:spPr>
          <a:xfrm>
            <a:off x="5153276" y="3440317"/>
            <a:ext cx="3762487" cy="874382"/>
          </a:xfrm>
          <a:prstGeom prst="rect">
            <a:avLst/>
          </a:prstGeom>
          <a:noFill/>
        </p:spPr>
        <p:txBody>
          <a:bodyPr vert="horz" wrap="square" lIns="0" tIns="0" rIns="0" bIns="182880" rtlCol="0" anchor="b" anchorCtr="0">
            <a:noAutofit/>
          </a:bodyPr>
          <a:lstStyle>
            <a:lvl1pPr algn="l" defTabSz="932742" rtl="0" eaLnBrk="1" latinLnBrk="0" hangingPunct="1">
              <a:lnSpc>
                <a:spcPct val="100000"/>
              </a:lnSpc>
              <a:spcBef>
                <a:spcPct val="0"/>
              </a:spcBef>
              <a:buNone/>
              <a:defRPr lang="en-US" sz="4800" b="0" strike="noStrike" kern="1200" cap="none" spc="-50" baseline="0">
                <a:ln w="3175">
                  <a:noFill/>
                </a:ln>
                <a:solidFill>
                  <a:schemeClr val="bg1"/>
                </a:solidFill>
                <a:effectLst/>
                <a:latin typeface="+mj-lt"/>
                <a:ea typeface="+mn-ea"/>
                <a:cs typeface="Segoe UI" pitchFamily="34" charset="0"/>
              </a:defRPr>
            </a:lvl1pPr>
          </a:lstStyle>
          <a:p>
            <a:r>
              <a:rPr lang="en-GB" sz="2800" dirty="0">
                <a:solidFill>
                  <a:schemeClr val="tx1"/>
                </a:solidFill>
              </a:rPr>
              <a:t>Rogerio Guimaraes</a:t>
            </a:r>
          </a:p>
          <a:p>
            <a:r>
              <a:rPr lang="en-GB" sz="2000" dirty="0">
                <a:solidFill>
                  <a:schemeClr val="tx1"/>
                </a:solidFill>
              </a:rPr>
              <a:t>Cloud Native Solution Architect</a:t>
            </a:r>
          </a:p>
        </p:txBody>
      </p:sp>
      <p:pic>
        <p:nvPicPr>
          <p:cNvPr id="1026" name="Picture 2" descr="A picture containing text, sign, blue&#10;&#10;Description automatically generated">
            <a:extLst>
              <a:ext uri="{FF2B5EF4-FFF2-40B4-BE49-F238E27FC236}">
                <a16:creationId xmlns:a16="http://schemas.microsoft.com/office/drawing/2014/main" id="{437B0246-45C9-4B86-8908-AD0474BE7C5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26964" y="5555475"/>
            <a:ext cx="1156965" cy="1156965"/>
          </a:xfrm>
          <a:prstGeom prst="rect">
            <a:avLst/>
          </a:prstGeom>
          <a:noFill/>
        </p:spPr>
      </p:pic>
      <p:pic>
        <p:nvPicPr>
          <p:cNvPr id="2050" name="Picture 2" descr="Diagram, text&#10;&#10;Description automatically generated with medium confidence">
            <a:extLst>
              <a:ext uri="{FF2B5EF4-FFF2-40B4-BE49-F238E27FC236}">
                <a16:creationId xmlns:a16="http://schemas.microsoft.com/office/drawing/2014/main" id="{F280A347-9148-49BC-A784-0582247CD19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6465" y="5555474"/>
            <a:ext cx="2208752" cy="1156965"/>
          </a:xfrm>
          <a:prstGeom prst="rect">
            <a:avLst/>
          </a:prstGeom>
          <a:noFill/>
        </p:spPr>
      </p:pic>
      <p:pic>
        <p:nvPicPr>
          <p:cNvPr id="3074" name="Picture 2" descr="A picture containing text, sign, blue&#10;&#10;Description automatically generated">
            <a:extLst>
              <a:ext uri="{FF2B5EF4-FFF2-40B4-BE49-F238E27FC236}">
                <a16:creationId xmlns:a16="http://schemas.microsoft.com/office/drawing/2014/main" id="{3FD9F8A6-9C95-4747-99C8-D98B00C91CF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77752" y="5555475"/>
            <a:ext cx="1156965" cy="1156965"/>
          </a:xfrm>
          <a:prstGeom prst="rect">
            <a:avLst/>
          </a:prstGeom>
          <a:noFill/>
        </p:spPr>
      </p:pic>
      <p:pic>
        <p:nvPicPr>
          <p:cNvPr id="4098" name="Picture 2" descr="A picture containing diagram&#10;&#10;Description automatically generated">
            <a:extLst>
              <a:ext uri="{FF2B5EF4-FFF2-40B4-BE49-F238E27FC236}">
                <a16:creationId xmlns:a16="http://schemas.microsoft.com/office/drawing/2014/main" id="{1FEB7608-6DEB-40BA-BD70-9A6F4500A4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5763" y="5555473"/>
            <a:ext cx="1156966" cy="1156966"/>
          </a:xfrm>
          <a:prstGeom prst="rect">
            <a:avLst/>
          </a:prstGeom>
          <a:noFill/>
        </p:spPr>
      </p:pic>
    </p:spTree>
    <p:extLst>
      <p:ext uri="{BB962C8B-B14F-4D97-AF65-F5344CB8AC3E}">
        <p14:creationId xmlns:p14="http://schemas.microsoft.com/office/powerpoint/2010/main" val="34469816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F7BEDB-A91D-4815-8C97-8D89C0FC44F7}"/>
              </a:ext>
            </a:extLst>
          </p:cNvPr>
          <p:cNvSpPr>
            <a:spLocks noGrp="1"/>
          </p:cNvSpPr>
          <p:nvPr>
            <p:ph type="title"/>
          </p:nvPr>
        </p:nvSpPr>
        <p:spPr>
          <a:xfrm>
            <a:off x="439829" y="3105419"/>
            <a:ext cx="7933609" cy="783686"/>
          </a:xfrm>
        </p:spPr>
        <p:txBody>
          <a:bodyPr/>
          <a:lstStyle/>
          <a:p>
            <a:r>
              <a:rPr lang="en-GB" sz="4000" dirty="0"/>
              <a:t>Cloud Native Development</a:t>
            </a:r>
            <a:endParaRPr lang="en-US" sz="4000" dirty="0"/>
          </a:p>
        </p:txBody>
      </p:sp>
    </p:spTree>
    <p:extLst>
      <p:ext uri="{BB962C8B-B14F-4D97-AF65-F5344CB8AC3E}">
        <p14:creationId xmlns:p14="http://schemas.microsoft.com/office/powerpoint/2010/main" val="211238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A2977151-31D4-45F6-A711-A31921EC600F}"/>
              </a:ext>
            </a:extLst>
          </p:cNvPr>
          <p:cNvSpPr/>
          <p:nvPr/>
        </p:nvSpPr>
        <p:spPr bwMode="auto">
          <a:xfrm>
            <a:off x="4187232" y="1916492"/>
            <a:ext cx="4062006" cy="4062006"/>
          </a:xfrm>
          <a:prstGeom prst="ellipse">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defTabSz="932563">
              <a:defRPr/>
            </a:pPr>
            <a:endParaRPr lang="en-US" kern="0" err="1">
              <a:solidFill>
                <a:srgbClr val="353535"/>
              </a:solidFill>
              <a:latin typeface="Segoe UI Semilight"/>
            </a:endParaRPr>
          </a:p>
        </p:txBody>
      </p:sp>
      <p:grpSp>
        <p:nvGrpSpPr>
          <p:cNvPr id="11" name="Group 10">
            <a:extLst>
              <a:ext uri="{FF2B5EF4-FFF2-40B4-BE49-F238E27FC236}">
                <a16:creationId xmlns:a16="http://schemas.microsoft.com/office/drawing/2014/main" id="{08738E6C-00EB-4A6D-BA6B-18871F76498D}"/>
              </a:ext>
            </a:extLst>
          </p:cNvPr>
          <p:cNvGrpSpPr/>
          <p:nvPr/>
        </p:nvGrpSpPr>
        <p:grpSpPr>
          <a:xfrm>
            <a:off x="3910116" y="1540325"/>
            <a:ext cx="4616242" cy="4427838"/>
            <a:chOff x="3832931" y="1510260"/>
            <a:chExt cx="4526138" cy="4341412"/>
          </a:xfrm>
        </p:grpSpPr>
        <p:sp>
          <p:nvSpPr>
            <p:cNvPr id="25" name="Oval 24">
              <a:extLst>
                <a:ext uri="{FF2B5EF4-FFF2-40B4-BE49-F238E27FC236}">
                  <a16:creationId xmlns:a16="http://schemas.microsoft.com/office/drawing/2014/main" id="{6F2CE755-F12A-4CC7-8A31-FDBEEA95867C}"/>
                </a:ext>
              </a:extLst>
            </p:cNvPr>
            <p:cNvSpPr/>
            <p:nvPr/>
          </p:nvSpPr>
          <p:spPr bwMode="auto">
            <a:xfrm rot="8640000">
              <a:off x="6886398" y="5099830"/>
              <a:ext cx="751842" cy="751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2CDD98C5-1B94-4684-B603-470D409DD928}"/>
                </a:ext>
              </a:extLst>
            </p:cNvPr>
            <p:cNvSpPr/>
            <p:nvPr/>
          </p:nvSpPr>
          <p:spPr bwMode="auto">
            <a:xfrm rot="12960000">
              <a:off x="4553755" y="5099827"/>
              <a:ext cx="751842" cy="751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F523F9C5-5BCF-44B8-A66A-C9C7FCC3B79B}"/>
                </a:ext>
              </a:extLst>
            </p:cNvPr>
            <p:cNvSpPr/>
            <p:nvPr/>
          </p:nvSpPr>
          <p:spPr bwMode="auto">
            <a:xfrm rot="17280000">
              <a:off x="3832931" y="2881352"/>
              <a:ext cx="751842" cy="751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90214CE6-025A-4C52-8A0A-5452D5762624}"/>
                </a:ext>
              </a:extLst>
            </p:cNvPr>
            <p:cNvSpPr/>
            <p:nvPr/>
          </p:nvSpPr>
          <p:spPr bwMode="auto">
            <a:xfrm>
              <a:off x="5720078" y="1510260"/>
              <a:ext cx="751842" cy="751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E9795D65-20D2-4F22-8BC1-6BFDF30D9402}"/>
                </a:ext>
              </a:extLst>
            </p:cNvPr>
            <p:cNvSpPr/>
            <p:nvPr/>
          </p:nvSpPr>
          <p:spPr bwMode="auto">
            <a:xfrm rot="4320000">
              <a:off x="7607227" y="2881354"/>
              <a:ext cx="751842" cy="7518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7F0E49CC-25EA-442C-9BC6-84FFEA37F1D9}"/>
              </a:ext>
            </a:extLst>
          </p:cNvPr>
          <p:cNvSpPr>
            <a:spLocks noGrp="1"/>
          </p:cNvSpPr>
          <p:nvPr>
            <p:ph type="title"/>
          </p:nvPr>
        </p:nvSpPr>
        <p:spPr/>
        <p:txBody>
          <a:bodyPr/>
          <a:lstStyle/>
          <a:p>
            <a:r>
              <a:rPr lang="en-US"/>
              <a:t>Cloud native </a:t>
            </a:r>
            <a:r>
              <a:rPr lang="en-US">
                <a:solidFill>
                  <a:schemeClr val="accent2"/>
                </a:solidFill>
              </a:rPr>
              <a:t>architecture</a:t>
            </a:r>
            <a:endParaRPr lang="en-US"/>
          </a:p>
        </p:txBody>
      </p:sp>
      <p:sp>
        <p:nvSpPr>
          <p:cNvPr id="20" name="TextBox 19">
            <a:extLst>
              <a:ext uri="{FF2B5EF4-FFF2-40B4-BE49-F238E27FC236}">
                <a16:creationId xmlns:a16="http://schemas.microsoft.com/office/drawing/2014/main" id="{09F646A1-CA2E-4026-AB53-CCAAA4FA694E}"/>
              </a:ext>
            </a:extLst>
          </p:cNvPr>
          <p:cNvSpPr txBox="1"/>
          <p:nvPr/>
        </p:nvSpPr>
        <p:spPr>
          <a:xfrm>
            <a:off x="6601641" y="1023415"/>
            <a:ext cx="4921270" cy="885339"/>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914191">
              <a:spcAft>
                <a:spcPts val="587"/>
              </a:spcAft>
              <a:defRPr/>
            </a:pPr>
            <a:r>
              <a:rPr lang="en-US" sz="2448" kern="0">
                <a:solidFill>
                  <a:srgbClr val="50E6FF"/>
                </a:solidFill>
                <a:latin typeface="Segoe UI Semibold"/>
                <a:cs typeface="Segoe UI Semilight" panose="020B0402040204020203" pitchFamily="34" charset="0"/>
              </a:rPr>
              <a:t>Microservices</a:t>
            </a:r>
          </a:p>
          <a:p>
            <a:pPr algn="l" defTabSz="914191">
              <a:spcAft>
                <a:spcPts val="587"/>
              </a:spcAft>
              <a:defRPr/>
            </a:pPr>
            <a:r>
              <a:rPr lang="en-US" sz="1632">
                <a:latin typeface="Segoe UI" panose="020B0502040204020203" pitchFamily="34" charset="0"/>
                <a:cs typeface="Segoe UI" panose="020B0502040204020203" pitchFamily="34" charset="0"/>
              </a:rPr>
              <a:t>Architectural approach to developing an application as a collection of modular, loosely coupled services</a:t>
            </a:r>
          </a:p>
        </p:txBody>
      </p:sp>
      <p:sp>
        <p:nvSpPr>
          <p:cNvPr id="22" name="TextBox 21">
            <a:extLst>
              <a:ext uri="{FF2B5EF4-FFF2-40B4-BE49-F238E27FC236}">
                <a16:creationId xmlns:a16="http://schemas.microsoft.com/office/drawing/2014/main" id="{102A1598-A4CD-4D15-896B-81E66C195703}"/>
              </a:ext>
            </a:extLst>
          </p:cNvPr>
          <p:cNvSpPr txBox="1"/>
          <p:nvPr/>
        </p:nvSpPr>
        <p:spPr>
          <a:xfrm>
            <a:off x="8578738" y="2764185"/>
            <a:ext cx="3450632" cy="1115862"/>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191">
              <a:spcAft>
                <a:spcPts val="587"/>
              </a:spcAft>
              <a:defRPr/>
            </a:pPr>
            <a:r>
              <a:rPr lang="en-US" sz="2448" kern="0">
                <a:solidFill>
                  <a:srgbClr val="50E6FF"/>
                </a:solidFill>
                <a:latin typeface="Segoe UI Semibold"/>
                <a:cs typeface="Segoe UI Semilight" panose="020B0402040204020203" pitchFamily="34" charset="0"/>
              </a:rPr>
              <a:t>Containers</a:t>
            </a:r>
          </a:p>
          <a:p>
            <a:pPr defTabSz="914191">
              <a:spcAft>
                <a:spcPts val="587"/>
              </a:spcAft>
              <a:defRPr/>
            </a:pPr>
            <a:r>
              <a:rPr lang="en-US" sz="1632">
                <a:latin typeface="Segoe UI" panose="020B0502040204020203" pitchFamily="34" charset="0"/>
                <a:cs typeface="Segoe UI" panose="020B0502040204020203" pitchFamily="34" charset="0"/>
              </a:rPr>
              <a:t>Standard deployment format to abstract code from underlying infrastructure differences</a:t>
            </a:r>
          </a:p>
        </p:txBody>
      </p:sp>
      <p:sp>
        <p:nvSpPr>
          <p:cNvPr id="26" name="TextBox 25">
            <a:extLst>
              <a:ext uri="{FF2B5EF4-FFF2-40B4-BE49-F238E27FC236}">
                <a16:creationId xmlns:a16="http://schemas.microsoft.com/office/drawing/2014/main" id="{0690C771-D631-41CE-8202-54678256A80A}"/>
              </a:ext>
            </a:extLst>
          </p:cNvPr>
          <p:cNvSpPr txBox="1"/>
          <p:nvPr/>
        </p:nvSpPr>
        <p:spPr>
          <a:xfrm>
            <a:off x="407105" y="2764185"/>
            <a:ext cx="3450632" cy="1115862"/>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914191">
              <a:spcAft>
                <a:spcPts val="587"/>
              </a:spcAft>
              <a:defRPr/>
            </a:pPr>
            <a:r>
              <a:rPr lang="en-US" sz="2448" kern="0">
                <a:solidFill>
                  <a:srgbClr val="50E6FF"/>
                </a:solidFill>
                <a:latin typeface="Segoe UI Semibold"/>
                <a:cs typeface="Segoe UI Semilight" panose="020B0402040204020203" pitchFamily="34" charset="0"/>
              </a:rPr>
              <a:t>DevOps</a:t>
            </a:r>
          </a:p>
          <a:p>
            <a:pPr algn="r" defTabSz="914191">
              <a:spcAft>
                <a:spcPts val="587"/>
              </a:spcAft>
              <a:defRPr/>
            </a:pPr>
            <a:r>
              <a:rPr lang="en-US" sz="1632">
                <a:latin typeface="Segoe UI" panose="020B0502040204020203" pitchFamily="34" charset="0"/>
                <a:cs typeface="Segoe UI" panose="020B0502040204020203" pitchFamily="34" charset="0"/>
              </a:rPr>
              <a:t>People, processes, and </a:t>
            </a:r>
            <a:br>
              <a:rPr lang="en-US" sz="1632">
                <a:latin typeface="Segoe UI" panose="020B0502040204020203" pitchFamily="34" charset="0"/>
                <a:cs typeface="Segoe UI" panose="020B0502040204020203" pitchFamily="34" charset="0"/>
              </a:rPr>
            </a:br>
            <a:r>
              <a:rPr lang="en-US" sz="1632">
                <a:latin typeface="Segoe UI" panose="020B0502040204020203" pitchFamily="34" charset="0"/>
                <a:cs typeface="Segoe UI" panose="020B0502040204020203" pitchFamily="34" charset="0"/>
              </a:rPr>
              <a:t>technology that promote collaborative building and delivery </a:t>
            </a:r>
          </a:p>
        </p:txBody>
      </p:sp>
      <p:sp>
        <p:nvSpPr>
          <p:cNvPr id="24" name="TextBox 23">
            <a:extLst>
              <a:ext uri="{FF2B5EF4-FFF2-40B4-BE49-F238E27FC236}">
                <a16:creationId xmlns:a16="http://schemas.microsoft.com/office/drawing/2014/main" id="{86FB7D12-1AEA-4A87-9235-10537EC6B7FE}"/>
              </a:ext>
            </a:extLst>
          </p:cNvPr>
          <p:cNvSpPr txBox="1"/>
          <p:nvPr/>
        </p:nvSpPr>
        <p:spPr>
          <a:xfrm>
            <a:off x="385487" y="5290402"/>
            <a:ext cx="3972890" cy="88533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914191">
              <a:spcAft>
                <a:spcPts val="587"/>
              </a:spcAft>
              <a:defRPr/>
            </a:pPr>
            <a:r>
              <a:rPr lang="en-US" sz="2448" kern="0">
                <a:solidFill>
                  <a:srgbClr val="50E6FF"/>
                </a:solidFill>
                <a:latin typeface="Segoe UI Semibold"/>
                <a:cs typeface="Segoe UI Semilight" panose="020B0402040204020203" pitchFamily="34" charset="0"/>
              </a:rPr>
              <a:t>APIs</a:t>
            </a:r>
          </a:p>
          <a:p>
            <a:pPr algn="r" defTabSz="914191">
              <a:spcAft>
                <a:spcPts val="587"/>
              </a:spcAft>
              <a:defRPr/>
            </a:pPr>
            <a:r>
              <a:rPr lang="en-US" sz="1632">
                <a:latin typeface="Segoe UI" panose="020B0502040204020203" pitchFamily="34" charset="0"/>
                <a:cs typeface="Segoe UI" panose="020B0502040204020203" pitchFamily="34" charset="0"/>
              </a:rPr>
              <a:t>Expose services as light-weight </a:t>
            </a:r>
            <a:br>
              <a:rPr lang="en-US" sz="1632">
                <a:latin typeface="Segoe UI" panose="020B0502040204020203" pitchFamily="34" charset="0"/>
                <a:cs typeface="Segoe UI" panose="020B0502040204020203" pitchFamily="34" charset="0"/>
              </a:rPr>
            </a:br>
            <a:r>
              <a:rPr lang="en-US" sz="1632">
                <a:latin typeface="Segoe UI" panose="020B0502040204020203" pitchFamily="34" charset="0"/>
                <a:cs typeface="Segoe UI" panose="020B0502040204020203" pitchFamily="34" charset="0"/>
              </a:rPr>
              <a:t>APIs for easier integration</a:t>
            </a:r>
          </a:p>
        </p:txBody>
      </p:sp>
      <p:sp>
        <p:nvSpPr>
          <p:cNvPr id="27" name="TextBox 26">
            <a:extLst>
              <a:ext uri="{FF2B5EF4-FFF2-40B4-BE49-F238E27FC236}">
                <a16:creationId xmlns:a16="http://schemas.microsoft.com/office/drawing/2014/main" id="{C1CD8827-2F4A-44E5-9DA7-7E74E5DF1FC8}"/>
              </a:ext>
            </a:extLst>
          </p:cNvPr>
          <p:cNvSpPr txBox="1"/>
          <p:nvPr/>
        </p:nvSpPr>
        <p:spPr>
          <a:xfrm>
            <a:off x="8079139" y="5288145"/>
            <a:ext cx="3971850" cy="1115862"/>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191">
              <a:spcAft>
                <a:spcPts val="587"/>
              </a:spcAft>
              <a:defRPr/>
            </a:pPr>
            <a:r>
              <a:rPr lang="en-US" sz="2448" kern="0">
                <a:solidFill>
                  <a:srgbClr val="50E6FF"/>
                </a:solidFill>
                <a:latin typeface="Segoe UI Semibold"/>
                <a:cs typeface="Segoe UI Semilight" panose="020B0402040204020203" pitchFamily="34" charset="0"/>
              </a:rPr>
              <a:t>Functions  </a:t>
            </a:r>
          </a:p>
          <a:p>
            <a:pPr defTabSz="914191">
              <a:spcAft>
                <a:spcPts val="587"/>
              </a:spcAft>
              <a:defRPr/>
            </a:pPr>
            <a:r>
              <a:rPr lang="en-US" sz="1632">
                <a:latin typeface="Segoe UI" panose="020B0502040204020203" pitchFamily="34" charset="0"/>
                <a:cs typeface="Segoe UI" panose="020B0502040204020203" pitchFamily="34" charset="0"/>
              </a:rPr>
              <a:t>Event driven compute-on-demand experience that extends with capabilities </a:t>
            </a:r>
            <a:br>
              <a:rPr lang="en-US" sz="1632">
                <a:latin typeface="Segoe UI" panose="020B0502040204020203" pitchFamily="34" charset="0"/>
                <a:cs typeface="Segoe UI" panose="020B0502040204020203" pitchFamily="34" charset="0"/>
              </a:rPr>
            </a:br>
            <a:r>
              <a:rPr lang="en-US" sz="1632">
                <a:latin typeface="Segoe UI" panose="020B0502040204020203" pitchFamily="34" charset="0"/>
                <a:cs typeface="Segoe UI" panose="020B0502040204020203" pitchFamily="34" charset="0"/>
              </a:rPr>
              <a:t>to implement code triggered by events</a:t>
            </a:r>
          </a:p>
        </p:txBody>
      </p:sp>
      <p:grpSp>
        <p:nvGrpSpPr>
          <p:cNvPr id="12" name="Group 11">
            <a:extLst>
              <a:ext uri="{FF2B5EF4-FFF2-40B4-BE49-F238E27FC236}">
                <a16:creationId xmlns:a16="http://schemas.microsoft.com/office/drawing/2014/main" id="{5E5AF68E-18EB-417F-AA84-E6B8B68D2FDA}"/>
              </a:ext>
            </a:extLst>
          </p:cNvPr>
          <p:cNvGrpSpPr/>
          <p:nvPr/>
        </p:nvGrpSpPr>
        <p:grpSpPr>
          <a:xfrm>
            <a:off x="4154663" y="1712362"/>
            <a:ext cx="4178258" cy="4101782"/>
            <a:chOff x="4072704" y="1678939"/>
            <a:chExt cx="4096703" cy="4021720"/>
          </a:xfrm>
        </p:grpSpPr>
        <p:sp>
          <p:nvSpPr>
            <p:cNvPr id="43" name="people_11" title="Icon of two people with a chat bubble">
              <a:extLst>
                <a:ext uri="{FF2B5EF4-FFF2-40B4-BE49-F238E27FC236}">
                  <a16:creationId xmlns:a16="http://schemas.microsoft.com/office/drawing/2014/main" id="{15D0C2E3-9EAD-4F1A-B0FC-E75E250EF0A3}"/>
                </a:ext>
              </a:extLst>
            </p:cNvPr>
            <p:cNvSpPr>
              <a:spLocks noChangeAspect="1" noEditPoints="1"/>
            </p:cNvSpPr>
            <p:nvPr/>
          </p:nvSpPr>
          <p:spPr bwMode="auto">
            <a:xfrm>
              <a:off x="4733681" y="5287531"/>
              <a:ext cx="391991" cy="376435"/>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gradFill>
                <a:latin typeface="Calibri" panose="020F0502020204030204"/>
              </a:endParaRPr>
            </a:p>
          </p:txBody>
        </p:sp>
        <p:sp>
          <p:nvSpPr>
            <p:cNvPr id="44" name="tool" title="Icon of a skrewdriver and wrench">
              <a:extLst>
                <a:ext uri="{FF2B5EF4-FFF2-40B4-BE49-F238E27FC236}">
                  <a16:creationId xmlns:a16="http://schemas.microsoft.com/office/drawing/2014/main" id="{694CF464-AB23-412B-AB7D-F047DFB88C37}"/>
                </a:ext>
              </a:extLst>
            </p:cNvPr>
            <p:cNvSpPr>
              <a:spLocks noChangeAspect="1" noEditPoints="1"/>
            </p:cNvSpPr>
            <p:nvPr/>
          </p:nvSpPr>
          <p:spPr bwMode="auto">
            <a:xfrm>
              <a:off x="4072704" y="3065495"/>
              <a:ext cx="272296" cy="383557"/>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gradFill>
                <a:latin typeface="Calibri" panose="020F0502020204030204"/>
              </a:endParaRPr>
            </a:p>
          </p:txBody>
        </p:sp>
        <p:sp>
          <p:nvSpPr>
            <p:cNvPr id="45" name="gear" title="Icon of a gear surrounded by a circle with lines of varying length">
              <a:extLst>
                <a:ext uri="{FF2B5EF4-FFF2-40B4-BE49-F238E27FC236}">
                  <a16:creationId xmlns:a16="http://schemas.microsoft.com/office/drawing/2014/main" id="{5DF24AC5-613A-4253-9F02-E48E3DED0CEB}"/>
                </a:ext>
              </a:extLst>
            </p:cNvPr>
            <p:cNvSpPr>
              <a:spLocks noChangeAspect="1" noEditPoints="1"/>
            </p:cNvSpPr>
            <p:nvPr/>
          </p:nvSpPr>
          <p:spPr bwMode="auto">
            <a:xfrm>
              <a:off x="5887857" y="1678939"/>
              <a:ext cx="416285" cy="414484"/>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kern="0">
                <a:gradFill>
                  <a:gsLst>
                    <a:gs pos="0">
                      <a:srgbClr val="505050"/>
                    </a:gs>
                    <a:gs pos="100000">
                      <a:srgbClr val="505050"/>
                    </a:gs>
                  </a:gsLst>
                </a:gradFill>
                <a:latin typeface="Calibri" panose="020F0502020204030204"/>
              </a:endParaRPr>
            </a:p>
          </p:txBody>
        </p:sp>
        <p:sp>
          <p:nvSpPr>
            <p:cNvPr id="46" name="box" title="Icon of a box">
              <a:extLst>
                <a:ext uri="{FF2B5EF4-FFF2-40B4-BE49-F238E27FC236}">
                  <a16:creationId xmlns:a16="http://schemas.microsoft.com/office/drawing/2014/main" id="{89218B3B-2E8F-4AA7-8490-8AF5007B41BF}"/>
                </a:ext>
              </a:extLst>
            </p:cNvPr>
            <p:cNvSpPr>
              <a:spLocks noChangeAspect="1" noEditPoints="1"/>
            </p:cNvSpPr>
            <p:nvPr/>
          </p:nvSpPr>
          <p:spPr bwMode="auto">
            <a:xfrm>
              <a:off x="7796890" y="3069246"/>
              <a:ext cx="372517" cy="376059"/>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5875" cap="flat">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Calibri" panose="020F0502020204030204"/>
              </a:endParaRPr>
            </a:p>
          </p:txBody>
        </p:sp>
        <p:sp>
          <p:nvSpPr>
            <p:cNvPr id="56" name="Freeform: Shape 55">
              <a:extLst>
                <a:ext uri="{FF2B5EF4-FFF2-40B4-BE49-F238E27FC236}">
                  <a16:creationId xmlns:a16="http://schemas.microsoft.com/office/drawing/2014/main" id="{AE4EC342-57A8-4762-8FEA-52E9BD6D7D1C}"/>
                </a:ext>
              </a:extLst>
            </p:cNvPr>
            <p:cNvSpPr/>
            <p:nvPr/>
          </p:nvSpPr>
          <p:spPr>
            <a:xfrm>
              <a:off x="7129925" y="5250843"/>
              <a:ext cx="264788" cy="449816"/>
            </a:xfrm>
            <a:custGeom>
              <a:avLst/>
              <a:gdLst>
                <a:gd name="connsiteX0" fmla="*/ 2688671 w 3913291"/>
                <a:gd name="connsiteY0" fmla="*/ 1872209 h 6647804"/>
                <a:gd name="connsiteX1" fmla="*/ 3387333 w 3913291"/>
                <a:gd name="connsiteY1" fmla="*/ 1872209 h 6647804"/>
                <a:gd name="connsiteX2" fmla="*/ 3320607 w 3913291"/>
                <a:gd name="connsiteY2" fmla="*/ 2113549 h 6647804"/>
                <a:gd name="connsiteX3" fmla="*/ 2637645 w 3913291"/>
                <a:gd name="connsiteY3" fmla="*/ 2113549 h 6647804"/>
                <a:gd name="connsiteX4" fmla="*/ 1962534 w 3913291"/>
                <a:gd name="connsiteY4" fmla="*/ 4702463 h 6647804"/>
                <a:gd name="connsiteX5" fmla="*/ 1157895 w 3913291"/>
                <a:gd name="connsiteY5" fmla="*/ 6344302 h 6647804"/>
                <a:gd name="connsiteX6" fmla="*/ 478858 w 3913291"/>
                <a:gd name="connsiteY6" fmla="*/ 6647805 h 6647804"/>
                <a:gd name="connsiteX7" fmla="*/ 129527 w 3913291"/>
                <a:gd name="connsiteY7" fmla="*/ 6534449 h 6647804"/>
                <a:gd name="connsiteX8" fmla="*/ 0 w 3913291"/>
                <a:gd name="connsiteY8" fmla="*/ 6263856 h 6647804"/>
                <a:gd name="connsiteX9" fmla="*/ 90277 w 3913291"/>
                <a:gd name="connsiteY9" fmla="*/ 6029830 h 6647804"/>
                <a:gd name="connsiteX10" fmla="*/ 302230 w 3913291"/>
                <a:gd name="connsiteY10" fmla="*/ 5938413 h 6647804"/>
                <a:gd name="connsiteX11" fmla="*/ 478858 w 3913291"/>
                <a:gd name="connsiteY11" fmla="*/ 6004233 h 6647804"/>
                <a:gd name="connsiteX12" fmla="*/ 557360 w 3913291"/>
                <a:gd name="connsiteY12" fmla="*/ 6143186 h 6647804"/>
                <a:gd name="connsiteX13" fmla="*/ 502409 w 3913291"/>
                <a:gd name="connsiteY13" fmla="*/ 6282139 h 6647804"/>
                <a:gd name="connsiteX14" fmla="*/ 463158 w 3913291"/>
                <a:gd name="connsiteY14" fmla="*/ 6351616 h 6647804"/>
                <a:gd name="connsiteX15" fmla="*/ 490633 w 3913291"/>
                <a:gd name="connsiteY15" fmla="*/ 6402809 h 6647804"/>
                <a:gd name="connsiteX16" fmla="*/ 561285 w 3913291"/>
                <a:gd name="connsiteY16" fmla="*/ 6428406 h 6647804"/>
                <a:gd name="connsiteX17" fmla="*/ 706512 w 3913291"/>
                <a:gd name="connsiteY17" fmla="*/ 6391839 h 6647804"/>
                <a:gd name="connsiteX18" fmla="*/ 938091 w 3913291"/>
                <a:gd name="connsiteY18" fmla="*/ 6157813 h 6647804"/>
                <a:gd name="connsiteX19" fmla="*/ 1173595 w 3913291"/>
                <a:gd name="connsiteY19" fmla="*/ 5510584 h 6647804"/>
                <a:gd name="connsiteX20" fmla="*/ 1511151 w 3913291"/>
                <a:gd name="connsiteY20" fmla="*/ 3993071 h 6647804"/>
                <a:gd name="connsiteX21" fmla="*/ 1993934 w 3913291"/>
                <a:gd name="connsiteY21" fmla="*/ 2113549 h 6647804"/>
                <a:gd name="connsiteX22" fmla="*/ 1299197 w 3913291"/>
                <a:gd name="connsiteY22" fmla="*/ 2113549 h 6647804"/>
                <a:gd name="connsiteX23" fmla="*/ 1358073 w 3913291"/>
                <a:gd name="connsiteY23" fmla="*/ 1872209 h 6647804"/>
                <a:gd name="connsiteX24" fmla="*/ 1844781 w 3913291"/>
                <a:gd name="connsiteY24" fmla="*/ 1817359 h 6647804"/>
                <a:gd name="connsiteX25" fmla="*/ 2013559 w 3913291"/>
                <a:gd name="connsiteY25" fmla="*/ 1700346 h 6647804"/>
                <a:gd name="connsiteX26" fmla="*/ 2249064 w 3913291"/>
                <a:gd name="connsiteY26" fmla="*/ 1210354 h 6647804"/>
                <a:gd name="connsiteX27" fmla="*/ 2798573 w 3913291"/>
                <a:gd name="connsiteY27" fmla="*/ 215743 h 6647804"/>
                <a:gd name="connsiteX28" fmla="*/ 3375557 w 3913291"/>
                <a:gd name="connsiteY28" fmla="*/ 0 h 6647804"/>
                <a:gd name="connsiteX29" fmla="*/ 3764140 w 3913291"/>
                <a:gd name="connsiteY29" fmla="*/ 120670 h 6647804"/>
                <a:gd name="connsiteX30" fmla="*/ 3913292 w 3913291"/>
                <a:gd name="connsiteY30" fmla="*/ 409546 h 6647804"/>
                <a:gd name="connsiteX31" fmla="*/ 3834791 w 3913291"/>
                <a:gd name="connsiteY31" fmla="*/ 614319 h 6647804"/>
                <a:gd name="connsiteX32" fmla="*/ 3646388 w 3913291"/>
                <a:gd name="connsiteY32" fmla="*/ 691108 h 6647804"/>
                <a:gd name="connsiteX33" fmla="*/ 3469759 w 3913291"/>
                <a:gd name="connsiteY33" fmla="*/ 628945 h 6647804"/>
                <a:gd name="connsiteX34" fmla="*/ 3399108 w 3913291"/>
                <a:gd name="connsiteY34" fmla="*/ 486336 h 6647804"/>
                <a:gd name="connsiteX35" fmla="*/ 3442284 w 3913291"/>
                <a:gd name="connsiteY35" fmla="*/ 362009 h 6647804"/>
                <a:gd name="connsiteX36" fmla="*/ 3485460 w 3913291"/>
                <a:gd name="connsiteY36" fmla="*/ 263279 h 6647804"/>
                <a:gd name="connsiteX37" fmla="*/ 3450134 w 3913291"/>
                <a:gd name="connsiteY37" fmla="*/ 193803 h 6647804"/>
                <a:gd name="connsiteX38" fmla="*/ 3348082 w 3913291"/>
                <a:gd name="connsiteY38" fmla="*/ 168206 h 6647804"/>
                <a:gd name="connsiteX39" fmla="*/ 3120429 w 3913291"/>
                <a:gd name="connsiteY39" fmla="*/ 255966 h 6647804"/>
                <a:gd name="connsiteX40" fmla="*/ 2939875 w 3913291"/>
                <a:gd name="connsiteY40" fmla="*/ 563125 h 6647804"/>
                <a:gd name="connsiteX41" fmla="*/ 2688671 w 3913291"/>
                <a:gd name="connsiteY41" fmla="*/ 1872209 h 664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913291" h="6647804">
                  <a:moveTo>
                    <a:pt x="2688671" y="1872209"/>
                  </a:moveTo>
                  <a:lnTo>
                    <a:pt x="3387333" y="1872209"/>
                  </a:lnTo>
                  <a:lnTo>
                    <a:pt x="3320607" y="2113549"/>
                  </a:lnTo>
                  <a:lnTo>
                    <a:pt x="2637645" y="2113549"/>
                  </a:lnTo>
                  <a:cubicBezTo>
                    <a:pt x="2501574" y="2769312"/>
                    <a:pt x="2276537" y="3632282"/>
                    <a:pt x="1962534" y="4702463"/>
                  </a:cubicBezTo>
                  <a:cubicBezTo>
                    <a:pt x="1716561" y="5533742"/>
                    <a:pt x="1448349" y="6081022"/>
                    <a:pt x="1157895" y="6344302"/>
                  </a:cubicBezTo>
                  <a:cubicBezTo>
                    <a:pt x="938090" y="6546636"/>
                    <a:pt x="711744" y="6647804"/>
                    <a:pt x="478858" y="6647805"/>
                  </a:cubicBezTo>
                  <a:cubicBezTo>
                    <a:pt x="332322" y="6647804"/>
                    <a:pt x="215879" y="6610018"/>
                    <a:pt x="129527" y="6534449"/>
                  </a:cubicBezTo>
                  <a:cubicBezTo>
                    <a:pt x="43176" y="6461314"/>
                    <a:pt x="0" y="6371116"/>
                    <a:pt x="0" y="6263856"/>
                  </a:cubicBezTo>
                  <a:cubicBezTo>
                    <a:pt x="0" y="6168782"/>
                    <a:pt x="30092" y="6090773"/>
                    <a:pt x="90277" y="6029830"/>
                  </a:cubicBezTo>
                  <a:cubicBezTo>
                    <a:pt x="153078" y="5968884"/>
                    <a:pt x="223729" y="5938412"/>
                    <a:pt x="302230" y="5938413"/>
                  </a:cubicBezTo>
                  <a:cubicBezTo>
                    <a:pt x="370264" y="5938412"/>
                    <a:pt x="429140" y="5960352"/>
                    <a:pt x="478858" y="6004233"/>
                  </a:cubicBezTo>
                  <a:cubicBezTo>
                    <a:pt x="531192" y="6048112"/>
                    <a:pt x="557359" y="6094430"/>
                    <a:pt x="557360" y="6143186"/>
                  </a:cubicBezTo>
                  <a:cubicBezTo>
                    <a:pt x="557359" y="6196816"/>
                    <a:pt x="539042" y="6243134"/>
                    <a:pt x="502409" y="6282139"/>
                  </a:cubicBezTo>
                  <a:cubicBezTo>
                    <a:pt x="476241" y="6311391"/>
                    <a:pt x="463158" y="6334550"/>
                    <a:pt x="463158" y="6351616"/>
                  </a:cubicBezTo>
                  <a:cubicBezTo>
                    <a:pt x="463158" y="6371116"/>
                    <a:pt x="472316" y="6388181"/>
                    <a:pt x="490633" y="6402809"/>
                  </a:cubicBezTo>
                  <a:cubicBezTo>
                    <a:pt x="508949" y="6419872"/>
                    <a:pt x="532500" y="6428404"/>
                    <a:pt x="561285" y="6428406"/>
                  </a:cubicBezTo>
                  <a:cubicBezTo>
                    <a:pt x="613618" y="6428404"/>
                    <a:pt x="662027" y="6416215"/>
                    <a:pt x="706512" y="6391839"/>
                  </a:cubicBezTo>
                  <a:cubicBezTo>
                    <a:pt x="785013" y="6350395"/>
                    <a:pt x="862206" y="6272387"/>
                    <a:pt x="938091" y="6157813"/>
                  </a:cubicBezTo>
                  <a:cubicBezTo>
                    <a:pt x="1013974" y="6043236"/>
                    <a:pt x="1092476" y="5827494"/>
                    <a:pt x="1173595" y="5510584"/>
                  </a:cubicBezTo>
                  <a:cubicBezTo>
                    <a:pt x="1189294" y="5456953"/>
                    <a:pt x="1301813" y="4951115"/>
                    <a:pt x="1511151" y="3993071"/>
                  </a:cubicBezTo>
                  <a:cubicBezTo>
                    <a:pt x="1529466" y="3907750"/>
                    <a:pt x="1690394" y="3281243"/>
                    <a:pt x="1993934" y="2113549"/>
                  </a:cubicBezTo>
                  <a:lnTo>
                    <a:pt x="1299197" y="2113549"/>
                  </a:lnTo>
                  <a:lnTo>
                    <a:pt x="1358073" y="1872209"/>
                  </a:lnTo>
                  <a:cubicBezTo>
                    <a:pt x="1617126" y="1855148"/>
                    <a:pt x="1779362" y="1836865"/>
                    <a:pt x="1844781" y="1817359"/>
                  </a:cubicBezTo>
                  <a:cubicBezTo>
                    <a:pt x="1912814" y="1795422"/>
                    <a:pt x="1969073" y="1756418"/>
                    <a:pt x="2013559" y="1700346"/>
                  </a:cubicBezTo>
                  <a:cubicBezTo>
                    <a:pt x="2081592" y="1617465"/>
                    <a:pt x="2160093" y="1454135"/>
                    <a:pt x="2249064" y="1210354"/>
                  </a:cubicBezTo>
                  <a:cubicBezTo>
                    <a:pt x="2440081" y="693551"/>
                    <a:pt x="2623250" y="362014"/>
                    <a:pt x="2798573" y="215743"/>
                  </a:cubicBezTo>
                  <a:cubicBezTo>
                    <a:pt x="2971273" y="71919"/>
                    <a:pt x="3163601" y="5"/>
                    <a:pt x="3375557" y="0"/>
                  </a:cubicBezTo>
                  <a:cubicBezTo>
                    <a:pt x="3537790" y="5"/>
                    <a:pt x="3667317" y="40228"/>
                    <a:pt x="3764140" y="120670"/>
                  </a:cubicBezTo>
                  <a:cubicBezTo>
                    <a:pt x="3863570" y="201121"/>
                    <a:pt x="3913288" y="297413"/>
                    <a:pt x="3913292" y="409546"/>
                  </a:cubicBezTo>
                  <a:cubicBezTo>
                    <a:pt x="3913288" y="494872"/>
                    <a:pt x="3887121" y="563130"/>
                    <a:pt x="3834791" y="614319"/>
                  </a:cubicBezTo>
                  <a:cubicBezTo>
                    <a:pt x="3782453" y="665516"/>
                    <a:pt x="3719652" y="691113"/>
                    <a:pt x="3646388" y="691108"/>
                  </a:cubicBezTo>
                  <a:cubicBezTo>
                    <a:pt x="3578349" y="691113"/>
                    <a:pt x="3519473" y="670392"/>
                    <a:pt x="3469759" y="628945"/>
                  </a:cubicBezTo>
                  <a:cubicBezTo>
                    <a:pt x="3422655" y="585070"/>
                    <a:pt x="3399105" y="537533"/>
                    <a:pt x="3399108" y="486336"/>
                  </a:cubicBezTo>
                  <a:cubicBezTo>
                    <a:pt x="3399105" y="447336"/>
                    <a:pt x="3413497" y="405894"/>
                    <a:pt x="3442284" y="362009"/>
                  </a:cubicBezTo>
                  <a:cubicBezTo>
                    <a:pt x="3471064" y="315696"/>
                    <a:pt x="3485456" y="282786"/>
                    <a:pt x="3485460" y="263279"/>
                  </a:cubicBezTo>
                  <a:cubicBezTo>
                    <a:pt x="3485456" y="236469"/>
                    <a:pt x="3473681" y="213310"/>
                    <a:pt x="3450134" y="193803"/>
                  </a:cubicBezTo>
                  <a:cubicBezTo>
                    <a:pt x="3426580" y="176743"/>
                    <a:pt x="3392563" y="168211"/>
                    <a:pt x="3348082" y="168206"/>
                  </a:cubicBezTo>
                  <a:cubicBezTo>
                    <a:pt x="3264344" y="168211"/>
                    <a:pt x="3188459" y="197464"/>
                    <a:pt x="3120429" y="255966"/>
                  </a:cubicBezTo>
                  <a:cubicBezTo>
                    <a:pt x="3028840" y="336417"/>
                    <a:pt x="2968656" y="438804"/>
                    <a:pt x="2939875" y="563125"/>
                  </a:cubicBezTo>
                  <a:cubicBezTo>
                    <a:pt x="2869221" y="858100"/>
                    <a:pt x="2785486" y="1294461"/>
                    <a:pt x="2688671" y="1872209"/>
                  </a:cubicBezTo>
                </a:path>
              </a:pathLst>
            </a:custGeom>
            <a:solidFill>
              <a:schemeClr val="tx1"/>
            </a:solidFill>
            <a:ln w="4862" cap="flat">
              <a:noFill/>
              <a:prstDash val="solid"/>
              <a:miter/>
            </a:ln>
          </p:spPr>
          <p:txBody>
            <a:bodyPr rtlCol="0" anchor="ctr"/>
            <a:lstStyle/>
            <a:p>
              <a:pPr defTabSz="932597">
                <a:defRPr/>
              </a:pPr>
              <a:endParaRPr lang="en-US" sz="1836">
                <a:solidFill>
                  <a:srgbClr val="FFFFFF"/>
                </a:solidFill>
                <a:latin typeface="Segoe UI"/>
              </a:endParaRPr>
            </a:p>
          </p:txBody>
        </p:sp>
      </p:grpSp>
      <p:sp>
        <p:nvSpPr>
          <p:cNvPr id="29" name="Freeform: Shape 185">
            <a:extLst>
              <a:ext uri="{FF2B5EF4-FFF2-40B4-BE49-F238E27FC236}">
                <a16:creationId xmlns:a16="http://schemas.microsoft.com/office/drawing/2014/main" id="{CD3705CA-2FB7-4A70-ACCB-C9C1648351F1}"/>
              </a:ext>
            </a:extLst>
          </p:cNvPr>
          <p:cNvSpPr>
            <a:spLocks noChangeAspect="1"/>
          </p:cNvSpPr>
          <p:nvPr/>
        </p:nvSpPr>
        <p:spPr bwMode="auto">
          <a:xfrm flipV="1">
            <a:off x="5553212" y="3474656"/>
            <a:ext cx="1330047" cy="73318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5875"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algn="ctr" defTabSz="914224">
              <a:defRPr/>
            </a:pPr>
            <a:endParaRPr lang="en-US" kern="0">
              <a:solidFill>
                <a:srgbClr val="353535"/>
              </a:solidFill>
              <a:latin typeface="Segoe UI Semilight"/>
            </a:endParaRPr>
          </a:p>
        </p:txBody>
      </p:sp>
    </p:spTree>
    <p:extLst>
      <p:ext uri="{BB962C8B-B14F-4D97-AF65-F5344CB8AC3E}">
        <p14:creationId xmlns:p14="http://schemas.microsoft.com/office/powerpoint/2010/main" val="4022983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 presetClass="emph" presetSubtype="0" accel="100000" autoRev="1" fill="hold" grpId="1" nodeType="withEffect">
                                  <p:stCondLst>
                                    <p:cond delay="0"/>
                                  </p:stCondLst>
                                  <p:childTnLst>
                                    <p:animScale>
                                      <p:cBhvr>
                                        <p:cTn id="9" dur="600" fill="hold"/>
                                        <p:tgtEl>
                                          <p:spTgt spid="23"/>
                                        </p:tgtEl>
                                      </p:cBhvr>
                                      <p:by x="0" y="0"/>
                                    </p:animScale>
                                  </p:childTnLst>
                                </p:cTn>
                              </p:par>
                              <p:par>
                                <p:cTn id="10" presetID="1" presetClass="entr" presetSubtype="0"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600" fill="hold"/>
                                        <p:tgtEl>
                                          <p:spTgt spid="11"/>
                                        </p:tgtEl>
                                      </p:cBhvr>
                                      <p:by x="0" y="0"/>
                                    </p:animScale>
                                  </p:childTnLst>
                                </p:cTn>
                              </p:par>
                              <p:par>
                                <p:cTn id="14" presetID="10" presetClass="entr" presetSubtype="0" fill="hold" nodeType="withEffect">
                                  <p:stCondLst>
                                    <p:cond delay="7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6" presetClass="emph" presetSubtype="0" accel="100000" autoRev="1" fill="hold" nodeType="withEffect">
                                  <p:stCondLst>
                                    <p:cond delay="0"/>
                                  </p:stCondLst>
                                  <p:childTnLst>
                                    <p:animScale>
                                      <p:cBhvr>
                                        <p:cTn id="18" dur="600" fill="hold"/>
                                        <p:tgtEl>
                                          <p:spTgt spid="12"/>
                                        </p:tgtEl>
                                      </p:cBhvr>
                                      <p:by x="0" y="0"/>
                                    </p:animScale>
                                  </p:childTnLst>
                                </p:cTn>
                              </p:par>
                              <p:par>
                                <p:cTn id="19" presetID="10" presetClass="entr" presetSubtype="0" fill="hold" grpId="0" nodeType="withEffect">
                                  <p:stCondLst>
                                    <p:cond delay="100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6" presetClass="emph" presetSubtype="0" accel="100000" autoRev="1" fill="hold" grpId="1" nodeType="withEffect">
                                  <p:stCondLst>
                                    <p:cond delay="250"/>
                                  </p:stCondLst>
                                  <p:childTnLst>
                                    <p:animScale>
                                      <p:cBhvr>
                                        <p:cTn id="23" dur="600" fill="hold"/>
                                        <p:tgtEl>
                                          <p:spTgt spid="29"/>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63" presetClass="path" presetSubtype="0" decel="100000" fill="hold" grpId="1" nodeType="withEffect">
                                  <p:stCondLst>
                                    <p:cond delay="750"/>
                                  </p:stCondLst>
                                  <p:childTnLst>
                                    <p:animMotion origin="layout" path="M 4.16667E-6 -7.40741E-7 L -0.03438 -7.40741E-7 " pathEditMode="relative" rAng="0" ptsTypes="AA">
                                      <p:cBhvr>
                                        <p:cTn id="28" dur="750" spd="-100000" fill="hold"/>
                                        <p:tgtEl>
                                          <p:spTgt spid="20"/>
                                        </p:tgtEl>
                                        <p:attrNameLst>
                                          <p:attrName>ppt_x</p:attrName>
                                          <p:attrName>ppt_y</p:attrName>
                                        </p:attrNameLst>
                                      </p:cBhvr>
                                      <p:rCtr x="-1719" y="0"/>
                                    </p:animMotion>
                                  </p:childTnLst>
                                </p:cTn>
                              </p:par>
                              <p:par>
                                <p:cTn id="29" presetID="10" presetClass="entr" presetSubtype="0" fill="hold" grpId="0" nodeType="withEffect">
                                  <p:stCondLst>
                                    <p:cond delay="75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63" presetClass="path" presetSubtype="0" decel="100000" fill="hold" grpId="1" nodeType="withEffect">
                                  <p:stCondLst>
                                    <p:cond delay="750"/>
                                  </p:stCondLst>
                                  <p:childTnLst>
                                    <p:animMotion origin="layout" path="M 2.70833E-6 4.07407E-6 L -0.03438 4.07407E-6 " pathEditMode="relative" rAng="0" ptsTypes="AA">
                                      <p:cBhvr>
                                        <p:cTn id="33" dur="750" spd="-100000" fill="hold"/>
                                        <p:tgtEl>
                                          <p:spTgt spid="22"/>
                                        </p:tgtEl>
                                        <p:attrNameLst>
                                          <p:attrName>ppt_x</p:attrName>
                                          <p:attrName>ppt_y</p:attrName>
                                        </p:attrNameLst>
                                      </p:cBhvr>
                                      <p:rCtr x="-1719" y="0"/>
                                    </p:animMotion>
                                  </p:childTnLst>
                                </p:cTn>
                              </p:par>
                              <p:par>
                                <p:cTn id="34" presetID="10" presetClass="entr" presetSubtype="0" fill="hold" grpId="0" nodeType="withEffect">
                                  <p:stCondLst>
                                    <p:cond delay="75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63" presetClass="path" presetSubtype="0" decel="100000" fill="hold" grpId="1" nodeType="withEffect">
                                  <p:stCondLst>
                                    <p:cond delay="750"/>
                                  </p:stCondLst>
                                  <p:childTnLst>
                                    <p:animMotion origin="layout" path="M 2.70833E-6 4.07407E-6 L -0.03438 4.07407E-6 " pathEditMode="relative" rAng="0" ptsTypes="AA">
                                      <p:cBhvr>
                                        <p:cTn id="38" dur="750" spd="-100000" fill="hold"/>
                                        <p:tgtEl>
                                          <p:spTgt spid="27"/>
                                        </p:tgtEl>
                                        <p:attrNameLst>
                                          <p:attrName>ppt_x</p:attrName>
                                          <p:attrName>ppt_y</p:attrName>
                                        </p:attrNameLst>
                                      </p:cBhvr>
                                      <p:rCtr x="-1719" y="0"/>
                                    </p:animMotion>
                                  </p:childTnLst>
                                </p:cTn>
                              </p:par>
                              <p:par>
                                <p:cTn id="39" presetID="10" presetClass="entr" presetSubtype="0" fill="hold" grpId="0" nodeType="withEffect">
                                  <p:stCondLst>
                                    <p:cond delay="75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63" presetClass="path" presetSubtype="0" decel="100000" fill="hold" grpId="1" nodeType="withEffect">
                                  <p:stCondLst>
                                    <p:cond delay="750"/>
                                  </p:stCondLst>
                                  <p:childTnLst>
                                    <p:animMotion origin="layout" path="M -6.25E-7 -2.22222E-6 L 0.0375 -2.22222E-6 " pathEditMode="relative" rAng="0" ptsTypes="AA">
                                      <p:cBhvr>
                                        <p:cTn id="43" dur="750" spd="-100000" fill="hold"/>
                                        <p:tgtEl>
                                          <p:spTgt spid="26"/>
                                        </p:tgtEl>
                                        <p:attrNameLst>
                                          <p:attrName>ppt_x</p:attrName>
                                          <p:attrName>ppt_y</p:attrName>
                                        </p:attrNameLst>
                                      </p:cBhvr>
                                      <p:rCtr x="1875" y="0"/>
                                    </p:animMotion>
                                  </p:childTnLst>
                                </p:cTn>
                              </p:par>
                              <p:par>
                                <p:cTn id="44" presetID="10" presetClass="entr" presetSubtype="0" fill="hold" grpId="0" nodeType="withEffect">
                                  <p:stCondLst>
                                    <p:cond delay="7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63" presetClass="path" presetSubtype="0" decel="100000" fill="hold" grpId="1" nodeType="withEffect">
                                  <p:stCondLst>
                                    <p:cond delay="750"/>
                                  </p:stCondLst>
                                  <p:childTnLst>
                                    <p:animMotion origin="layout" path="M -6.25E-7 -2.22222E-6 L 0.0375 -2.22222E-6 " pathEditMode="relative" rAng="0" ptsTypes="AA">
                                      <p:cBhvr>
                                        <p:cTn id="48" dur="750" spd="-100000" fill="hold"/>
                                        <p:tgtEl>
                                          <p:spTgt spid="24"/>
                                        </p:tgtEl>
                                        <p:attrNameLst>
                                          <p:attrName>ppt_x</p:attrName>
                                          <p:attrName>ppt_y</p:attrName>
                                        </p:attrNameLst>
                                      </p:cBhvr>
                                      <p:rCtr x="187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0" grpId="0"/>
      <p:bldP spid="20" grpId="1"/>
      <p:bldP spid="22" grpId="0"/>
      <p:bldP spid="22" grpId="1"/>
      <p:bldP spid="26" grpId="0"/>
      <p:bldP spid="26" grpId="1"/>
      <p:bldP spid="24" grpId="0"/>
      <p:bldP spid="24" grpId="1"/>
      <p:bldP spid="27" grpId="0"/>
      <p:bldP spid="27" grpId="1"/>
      <p:bldP spid="29" grpId="0" animBg="1"/>
      <p:bldP spid="2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7BDB37-5DA9-45C4-AE5E-847B0E364EDE}"/>
              </a:ext>
            </a:extLst>
          </p:cNvPr>
          <p:cNvPicPr>
            <a:picLocks noChangeAspect="1"/>
          </p:cNvPicPr>
          <p:nvPr/>
        </p:nvPicPr>
        <p:blipFill>
          <a:blip r:embed="rId3"/>
          <a:stretch>
            <a:fillRect/>
          </a:stretch>
        </p:blipFill>
        <p:spPr>
          <a:xfrm>
            <a:off x="1315497" y="0"/>
            <a:ext cx="9805480" cy="6994525"/>
          </a:xfrm>
          <a:prstGeom prst="rect">
            <a:avLst/>
          </a:prstGeom>
        </p:spPr>
      </p:pic>
    </p:spTree>
    <p:extLst>
      <p:ext uri="{BB962C8B-B14F-4D97-AF65-F5344CB8AC3E}">
        <p14:creationId xmlns:p14="http://schemas.microsoft.com/office/powerpoint/2010/main" val="288734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334E73-FD88-40B2-94BD-0485C89949AB}"/>
              </a:ext>
            </a:extLst>
          </p:cNvPr>
          <p:cNvSpPr>
            <a:spLocks noGrp="1"/>
          </p:cNvSpPr>
          <p:nvPr>
            <p:ph type="title"/>
          </p:nvPr>
        </p:nvSpPr>
        <p:spPr>
          <a:xfrm>
            <a:off x="672657" y="214511"/>
            <a:ext cx="11455600" cy="724039"/>
          </a:xfrm>
        </p:spPr>
        <p:txBody>
          <a:bodyPr/>
          <a:lstStyle/>
          <a:p>
            <a:r>
              <a:rPr lang="en-US" sz="2448" dirty="0">
                <a:solidFill>
                  <a:schemeClr val="bg1"/>
                </a:solidFill>
              </a:rPr>
              <a:t>The landscape and the technologies that support CND are complex and diverse</a:t>
            </a:r>
          </a:p>
        </p:txBody>
      </p:sp>
      <p:sp>
        <p:nvSpPr>
          <p:cNvPr id="5" name="Slide Number Placeholder 4">
            <a:extLst>
              <a:ext uri="{FF2B5EF4-FFF2-40B4-BE49-F238E27FC236}">
                <a16:creationId xmlns:a16="http://schemas.microsoft.com/office/drawing/2014/main" id="{C86F72D4-025F-4194-9A5C-764FA4855724}"/>
              </a:ext>
            </a:extLst>
          </p:cNvPr>
          <p:cNvSpPr>
            <a:spLocks noGrp="1"/>
          </p:cNvSpPr>
          <p:nvPr>
            <p:ph type="sldNum" sz="quarter" idx="12"/>
          </p:nvPr>
        </p:nvSpPr>
        <p:spPr>
          <a:xfrm>
            <a:off x="11747711" y="6407676"/>
            <a:ext cx="384000" cy="240000"/>
          </a:xfrm>
          <a:prstGeom prst="rect">
            <a:avLst/>
          </a:prstGeom>
        </p:spPr>
        <p:txBody>
          <a:bodyPr vert="horz" lIns="0" tIns="0" rIns="0" bIns="0" rtlCol="0" anchor="ctr"/>
          <a:lstStyle>
            <a:defPPr>
              <a:defRPr lang="en-US"/>
            </a:defPPr>
            <a:lvl1pPr marL="0" algn="l" defTabSz="914400" rtl="0" eaLnBrk="1" latinLnBrk="0" hangingPunct="1">
              <a:defRPr sz="1067"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E82EACE-D62C-4800-B5F9-0D54C92FCDE9}" type="slidenum">
              <a:rPr lang="en-GB" smtClean="0"/>
              <a:pPr/>
              <a:t>6</a:t>
            </a:fld>
            <a:endParaRPr lang="en-GB"/>
          </a:p>
        </p:txBody>
      </p:sp>
      <p:pic>
        <p:nvPicPr>
          <p:cNvPr id="3" name="Picture 6" descr="A picture containing building, many, lined, metal&#10;&#10;Description generated with very high confidence">
            <a:extLst>
              <a:ext uri="{FF2B5EF4-FFF2-40B4-BE49-F238E27FC236}">
                <a16:creationId xmlns:a16="http://schemas.microsoft.com/office/drawing/2014/main" id="{2F3A23C1-0CE3-41DD-AFBD-6A686D209646}"/>
              </a:ext>
            </a:extLst>
          </p:cNvPr>
          <p:cNvPicPr>
            <a:picLocks noChangeAspect="1"/>
          </p:cNvPicPr>
          <p:nvPr/>
        </p:nvPicPr>
        <p:blipFill>
          <a:blip r:embed="rId2"/>
          <a:stretch>
            <a:fillRect/>
          </a:stretch>
        </p:blipFill>
        <p:spPr>
          <a:xfrm>
            <a:off x="784143" y="938550"/>
            <a:ext cx="10868188" cy="5841464"/>
          </a:xfrm>
          <a:prstGeom prst="rect">
            <a:avLst/>
          </a:prstGeom>
        </p:spPr>
      </p:pic>
      <p:sp>
        <p:nvSpPr>
          <p:cNvPr id="8" name="Rectangle 7">
            <a:extLst>
              <a:ext uri="{FF2B5EF4-FFF2-40B4-BE49-F238E27FC236}">
                <a16:creationId xmlns:a16="http://schemas.microsoft.com/office/drawing/2014/main" id="{D91F7A4B-93C4-4E92-AC4B-36B648BF85F2}"/>
              </a:ext>
            </a:extLst>
          </p:cNvPr>
          <p:cNvSpPr/>
          <p:nvPr/>
        </p:nvSpPr>
        <p:spPr>
          <a:xfrm>
            <a:off x="882" y="-1"/>
            <a:ext cx="262295"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2040" spc="153"/>
          </a:p>
        </p:txBody>
      </p:sp>
    </p:spTree>
    <p:extLst>
      <p:ext uri="{BB962C8B-B14F-4D97-AF65-F5344CB8AC3E}">
        <p14:creationId xmlns:p14="http://schemas.microsoft.com/office/powerpoint/2010/main" val="42923625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F9D40-3B91-44E2-AC90-1601A99D9F9F}"/>
              </a:ext>
            </a:extLst>
          </p:cNvPr>
          <p:cNvSpPr>
            <a:spLocks noGrp="1"/>
          </p:cNvSpPr>
          <p:nvPr>
            <p:ph type="title"/>
          </p:nvPr>
        </p:nvSpPr>
        <p:spPr>
          <a:xfrm>
            <a:off x="600855" y="466301"/>
            <a:ext cx="11337349" cy="565027"/>
          </a:xfrm>
        </p:spPr>
        <p:txBody>
          <a:bodyPr/>
          <a:lstStyle/>
          <a:p>
            <a:r>
              <a:rPr lang="en-US" dirty="0">
                <a:solidFill>
                  <a:schemeClr val="bg1"/>
                </a:solidFill>
              </a:rPr>
              <a:t>Cloud native application development</a:t>
            </a:r>
          </a:p>
        </p:txBody>
      </p:sp>
      <p:grpSp>
        <p:nvGrpSpPr>
          <p:cNvPr id="26" name="Group 25">
            <a:extLst>
              <a:ext uri="{FF2B5EF4-FFF2-40B4-BE49-F238E27FC236}">
                <a16:creationId xmlns:a16="http://schemas.microsoft.com/office/drawing/2014/main" id="{2906C758-92FC-484F-ABAB-E2FB0E7B96BE}"/>
              </a:ext>
            </a:extLst>
          </p:cNvPr>
          <p:cNvGrpSpPr/>
          <p:nvPr/>
        </p:nvGrpSpPr>
        <p:grpSpPr>
          <a:xfrm>
            <a:off x="3184387" y="1465288"/>
            <a:ext cx="6067700" cy="4315475"/>
            <a:chOff x="3023871" y="1565196"/>
            <a:chExt cx="5949266" cy="4231242"/>
          </a:xfrm>
        </p:grpSpPr>
        <p:grpSp>
          <p:nvGrpSpPr>
            <p:cNvPr id="14" name="Group 13">
              <a:extLst>
                <a:ext uri="{FF2B5EF4-FFF2-40B4-BE49-F238E27FC236}">
                  <a16:creationId xmlns:a16="http://schemas.microsoft.com/office/drawing/2014/main" id="{19E2E6D0-459D-49FF-B8F4-BAFBE411AC33}"/>
                </a:ext>
              </a:extLst>
            </p:cNvPr>
            <p:cNvGrpSpPr/>
            <p:nvPr/>
          </p:nvGrpSpPr>
          <p:grpSpPr>
            <a:xfrm>
              <a:off x="3026361" y="1565196"/>
              <a:ext cx="5946776" cy="621792"/>
              <a:chOff x="3026361" y="1625423"/>
              <a:chExt cx="5946776" cy="621792"/>
            </a:xfrm>
          </p:grpSpPr>
          <p:sp>
            <p:nvSpPr>
              <p:cNvPr id="5" name="Rectangle 4">
                <a:extLst>
                  <a:ext uri="{FF2B5EF4-FFF2-40B4-BE49-F238E27FC236}">
                    <a16:creationId xmlns:a16="http://schemas.microsoft.com/office/drawing/2014/main" id="{774488EB-F930-4A77-B81A-4E5592297A41}"/>
                  </a:ext>
                </a:extLst>
              </p:cNvPr>
              <p:cNvSpPr/>
              <p:nvPr/>
            </p:nvSpPr>
            <p:spPr>
              <a:xfrm>
                <a:off x="3026361" y="1625423"/>
                <a:ext cx="5946776" cy="621792"/>
              </a:xfrm>
              <a:prstGeom prst="rect">
                <a:avLst/>
              </a:prstGeom>
              <a:solidFill>
                <a:srgbClr val="1A1A1A"/>
              </a:solidFill>
              <a:ln w="127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932603" tIns="233151" rIns="186521" bIns="149217" numCol="1" spcCol="0" rtlCol="0" fromWordArt="0" anchor="ctr" anchorCtr="0" forceAA="0" compatLnSpc="1">
                <a:prstTxWarp prst="textNoShape">
                  <a:avLst/>
                </a:prstTxWarp>
                <a:noAutofit/>
              </a:bodyPr>
              <a:lstStyle/>
              <a:p>
                <a:pPr defTabSz="951028" fontAlgn="base">
                  <a:spcBef>
                    <a:spcPct val="0"/>
                  </a:spcBef>
                  <a:spcAft>
                    <a:spcPct val="0"/>
                  </a:spcAft>
                </a:pPr>
                <a:r>
                  <a:rPr lang="en-US" sz="1836" kern="0">
                    <a:gradFill>
                      <a:gsLst>
                        <a:gs pos="0">
                          <a:srgbClr val="FFFFFF"/>
                        </a:gs>
                        <a:gs pos="100000">
                          <a:srgbClr val="FFFFFF"/>
                        </a:gs>
                      </a:gsLst>
                      <a:lin ang="5400000" scaled="0"/>
                    </a:gradFill>
                    <a:cs typeface="Segoe UI" pitchFamily="34" charset="0"/>
                  </a:rPr>
                  <a:t>Cloud native architecture</a:t>
                </a:r>
              </a:p>
            </p:txBody>
          </p:sp>
          <p:grpSp>
            <p:nvGrpSpPr>
              <p:cNvPr id="8" name="broad application support" descr="broad application support">
                <a:extLst>
                  <a:ext uri="{FF2B5EF4-FFF2-40B4-BE49-F238E27FC236}">
                    <a16:creationId xmlns:a16="http://schemas.microsoft.com/office/drawing/2014/main" id="{EE7C50D0-400B-4129-8226-2AAA159CC573}"/>
                  </a:ext>
                </a:extLst>
              </p:cNvPr>
              <p:cNvGrpSpPr/>
              <p:nvPr/>
            </p:nvGrpSpPr>
            <p:grpSpPr>
              <a:xfrm>
                <a:off x="3253651" y="1784493"/>
                <a:ext cx="515124" cy="303652"/>
                <a:chOff x="6313882" y="1370180"/>
                <a:chExt cx="443543" cy="261457"/>
              </a:xfrm>
            </p:grpSpPr>
            <p:sp>
              <p:nvSpPr>
                <p:cNvPr id="9" name="Freeform 907">
                  <a:extLst>
                    <a:ext uri="{FF2B5EF4-FFF2-40B4-BE49-F238E27FC236}">
                      <a16:creationId xmlns:a16="http://schemas.microsoft.com/office/drawing/2014/main" id="{B3DCF364-1E42-4A34-BCE3-20A28AE5457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fontAlgn="base"/>
                  <a:endParaRPr lang="en-US" sz="1700">
                    <a:solidFill>
                      <a:srgbClr val="505050"/>
                    </a:solidFill>
                    <a:latin typeface="Segoe UI"/>
                  </a:endParaRPr>
                </a:p>
              </p:txBody>
            </p:sp>
            <p:sp>
              <p:nvSpPr>
                <p:cNvPr id="10" name="Freeform 908">
                  <a:extLst>
                    <a:ext uri="{FF2B5EF4-FFF2-40B4-BE49-F238E27FC236}">
                      <a16:creationId xmlns:a16="http://schemas.microsoft.com/office/drawing/2014/main" id="{570732B6-EABE-4BAA-A15E-B7A389165D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fontAlgn="base"/>
                  <a:endParaRPr lang="en-US" sz="1700">
                    <a:solidFill>
                      <a:srgbClr val="505050"/>
                    </a:solidFill>
                    <a:latin typeface="Segoe UI"/>
                  </a:endParaRPr>
                </a:p>
              </p:txBody>
            </p:sp>
            <p:sp>
              <p:nvSpPr>
                <p:cNvPr id="11" name="Oval 909">
                  <a:extLst>
                    <a:ext uri="{FF2B5EF4-FFF2-40B4-BE49-F238E27FC236}">
                      <a16:creationId xmlns:a16="http://schemas.microsoft.com/office/drawing/2014/main" id="{BC721E5B-5979-4741-B6D2-3C2CF71035D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fontAlgn="base"/>
                  <a:endParaRPr lang="en-US" sz="1700">
                    <a:solidFill>
                      <a:srgbClr val="505050"/>
                    </a:solidFill>
                    <a:latin typeface="Segoe UI"/>
                  </a:endParaRPr>
                </a:p>
              </p:txBody>
            </p:sp>
            <p:sp>
              <p:nvSpPr>
                <p:cNvPr id="12" name="Freeform 910">
                  <a:extLst>
                    <a:ext uri="{FF2B5EF4-FFF2-40B4-BE49-F238E27FC236}">
                      <a16:creationId xmlns:a16="http://schemas.microsoft.com/office/drawing/2014/main" id="{02F4B35F-89CD-43CD-8115-1FD2638F45DC}"/>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fontAlgn="base"/>
                  <a:endParaRPr lang="en-US" sz="1700">
                    <a:solidFill>
                      <a:srgbClr val="505050"/>
                    </a:solidFill>
                    <a:latin typeface="Segoe UI"/>
                  </a:endParaRPr>
                </a:p>
              </p:txBody>
            </p:sp>
            <p:sp>
              <p:nvSpPr>
                <p:cNvPr id="13" name="Freeform 911">
                  <a:extLst>
                    <a:ext uri="{FF2B5EF4-FFF2-40B4-BE49-F238E27FC236}">
                      <a16:creationId xmlns:a16="http://schemas.microsoft.com/office/drawing/2014/main" id="{D732052C-9919-462C-9E03-884755F97E30}"/>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fontAlgn="base"/>
                  <a:endParaRPr lang="en-US" sz="1700">
                    <a:solidFill>
                      <a:srgbClr val="505050"/>
                    </a:solidFill>
                    <a:latin typeface="Segoe UI"/>
                  </a:endParaRPr>
                </a:p>
              </p:txBody>
            </p:sp>
          </p:grpSp>
        </p:grpSp>
        <p:grpSp>
          <p:nvGrpSpPr>
            <p:cNvPr id="19" name="Group 18">
              <a:extLst>
                <a:ext uri="{FF2B5EF4-FFF2-40B4-BE49-F238E27FC236}">
                  <a16:creationId xmlns:a16="http://schemas.microsoft.com/office/drawing/2014/main" id="{B01872F1-46E8-42AE-B07F-521B770C290B}"/>
                </a:ext>
              </a:extLst>
            </p:cNvPr>
            <p:cNvGrpSpPr/>
            <p:nvPr/>
          </p:nvGrpSpPr>
          <p:grpSpPr>
            <a:xfrm>
              <a:off x="3023871" y="5177454"/>
              <a:ext cx="5946776" cy="618984"/>
              <a:chOff x="3023871" y="5644325"/>
              <a:chExt cx="5946776" cy="618984"/>
            </a:xfrm>
          </p:grpSpPr>
          <p:sp>
            <p:nvSpPr>
              <p:cNvPr id="38" name="Rectangle 37">
                <a:extLst>
                  <a:ext uri="{FF2B5EF4-FFF2-40B4-BE49-F238E27FC236}">
                    <a16:creationId xmlns:a16="http://schemas.microsoft.com/office/drawing/2014/main" id="{DA03B107-ABD8-42EF-B795-3278D8526953}"/>
                  </a:ext>
                </a:extLst>
              </p:cNvPr>
              <p:cNvSpPr/>
              <p:nvPr/>
            </p:nvSpPr>
            <p:spPr>
              <a:xfrm>
                <a:off x="3023871" y="5644325"/>
                <a:ext cx="5946776" cy="618984"/>
              </a:xfrm>
              <a:prstGeom prst="rect">
                <a:avLst/>
              </a:prstGeom>
              <a:solidFill>
                <a:srgbClr val="1A1A1A"/>
              </a:solidFill>
              <a:ln w="127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932603" tIns="0" rIns="186521"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734" kern="0">
                    <a:gradFill>
                      <a:gsLst>
                        <a:gs pos="0">
                          <a:srgbClr val="FFFFFF"/>
                        </a:gs>
                        <a:gs pos="100000">
                          <a:srgbClr val="FFFFFF"/>
                        </a:gs>
                      </a:gsLst>
                      <a:lin ang="5400000" scaled="0"/>
                    </a:gradFill>
                    <a:cs typeface="Segoe UI" pitchFamily="34" charset="0"/>
                  </a:rPr>
                  <a:t>Multi-layered security </a:t>
                </a:r>
              </a:p>
            </p:txBody>
          </p:sp>
          <p:grpSp>
            <p:nvGrpSpPr>
              <p:cNvPr id="48" name="shield 1" descr="shield, lock">
                <a:extLst>
                  <a:ext uri="{FF2B5EF4-FFF2-40B4-BE49-F238E27FC236}">
                    <a16:creationId xmlns:a16="http://schemas.microsoft.com/office/drawing/2014/main" id="{756E18A2-9477-4D46-A27F-AFE259F53097}"/>
                  </a:ext>
                </a:extLst>
              </p:cNvPr>
              <p:cNvGrpSpPr>
                <a:grpSpLocks noChangeAspect="1"/>
              </p:cNvGrpSpPr>
              <p:nvPr/>
            </p:nvGrpSpPr>
            <p:grpSpPr bwMode="auto">
              <a:xfrm>
                <a:off x="3368141" y="5751076"/>
                <a:ext cx="279732" cy="405482"/>
                <a:chOff x="460" y="3038"/>
                <a:chExt cx="218" cy="316"/>
              </a:xfrm>
            </p:grpSpPr>
            <p:sp>
              <p:nvSpPr>
                <p:cNvPr id="49" name="AutoShape 118">
                  <a:extLst>
                    <a:ext uri="{FF2B5EF4-FFF2-40B4-BE49-F238E27FC236}">
                      <a16:creationId xmlns:a16="http://schemas.microsoft.com/office/drawing/2014/main" id="{9F059346-373F-46AB-88C6-3CCF6885659D}"/>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0" name="Freeform 120">
                  <a:extLst>
                    <a:ext uri="{FF2B5EF4-FFF2-40B4-BE49-F238E27FC236}">
                      <a16:creationId xmlns:a16="http://schemas.microsoft.com/office/drawing/2014/main" id="{A87894A2-104D-460E-95DF-23460A510F5B}"/>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1" name="Freeform 121">
                  <a:extLst>
                    <a:ext uri="{FF2B5EF4-FFF2-40B4-BE49-F238E27FC236}">
                      <a16:creationId xmlns:a16="http://schemas.microsoft.com/office/drawing/2014/main" id="{362C9CCC-1122-4CF6-AED7-B75612FD8384}"/>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2" name="Oval 122">
                  <a:extLst>
                    <a:ext uri="{FF2B5EF4-FFF2-40B4-BE49-F238E27FC236}">
                      <a16:creationId xmlns:a16="http://schemas.microsoft.com/office/drawing/2014/main" id="{2372EC27-69F1-45FB-A727-B828126567E7}"/>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16" name="Group 15">
              <a:extLst>
                <a:ext uri="{FF2B5EF4-FFF2-40B4-BE49-F238E27FC236}">
                  <a16:creationId xmlns:a16="http://schemas.microsoft.com/office/drawing/2014/main" id="{96C3DC3D-37AF-4103-A48E-E9D06035D802}"/>
                </a:ext>
              </a:extLst>
            </p:cNvPr>
            <p:cNvGrpSpPr/>
            <p:nvPr/>
          </p:nvGrpSpPr>
          <p:grpSpPr>
            <a:xfrm>
              <a:off x="3023871" y="4439747"/>
              <a:ext cx="5946776" cy="618984"/>
              <a:chOff x="3023871" y="4909796"/>
              <a:chExt cx="5946776" cy="618984"/>
            </a:xfrm>
          </p:grpSpPr>
          <p:sp>
            <p:nvSpPr>
              <p:cNvPr id="31" name="Rectangle 30">
                <a:extLst>
                  <a:ext uri="{FF2B5EF4-FFF2-40B4-BE49-F238E27FC236}">
                    <a16:creationId xmlns:a16="http://schemas.microsoft.com/office/drawing/2014/main" id="{3858959F-9D2C-4681-B87D-E2AA2E6ED3FE}"/>
                  </a:ext>
                </a:extLst>
              </p:cNvPr>
              <p:cNvSpPr/>
              <p:nvPr/>
            </p:nvSpPr>
            <p:spPr>
              <a:xfrm>
                <a:off x="3023871" y="4909796"/>
                <a:ext cx="5946776" cy="618984"/>
              </a:xfrm>
              <a:prstGeom prst="rect">
                <a:avLst/>
              </a:prstGeom>
              <a:solidFill>
                <a:srgbClr val="1A1A1A"/>
              </a:solidFill>
              <a:ln w="127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932603" tIns="0" rIns="186521"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734" kern="0">
                    <a:gradFill>
                      <a:gsLst>
                        <a:gs pos="0">
                          <a:srgbClr val="FFFFFF"/>
                        </a:gs>
                        <a:gs pos="100000">
                          <a:srgbClr val="FFFFFF"/>
                        </a:gs>
                      </a:gsLst>
                      <a:lin ang="5400000" scaled="0"/>
                    </a:gradFill>
                    <a:cs typeface="Segoe UI" pitchFamily="34" charset="0"/>
                  </a:rPr>
                  <a:t>Operations - as automated as possible</a:t>
                </a:r>
              </a:p>
            </p:txBody>
          </p:sp>
          <p:grpSp>
            <p:nvGrpSpPr>
              <p:cNvPr id="53" name="strong consistency" descr="strong consistency">
                <a:extLst>
                  <a:ext uri="{FF2B5EF4-FFF2-40B4-BE49-F238E27FC236}">
                    <a16:creationId xmlns:a16="http://schemas.microsoft.com/office/drawing/2014/main" id="{FDDEC430-3C69-46BB-B0EE-B1925466A537}"/>
                  </a:ext>
                </a:extLst>
              </p:cNvPr>
              <p:cNvGrpSpPr>
                <a:grpSpLocks noChangeAspect="1"/>
              </p:cNvGrpSpPr>
              <p:nvPr/>
            </p:nvGrpSpPr>
            <p:grpSpPr bwMode="auto">
              <a:xfrm>
                <a:off x="3315897" y="5027054"/>
                <a:ext cx="385652" cy="384468"/>
                <a:chOff x="3360" y="3030"/>
                <a:chExt cx="326" cy="325"/>
              </a:xfrm>
            </p:grpSpPr>
            <p:sp>
              <p:nvSpPr>
                <p:cNvPr id="54" name="AutoShape 167">
                  <a:extLst>
                    <a:ext uri="{FF2B5EF4-FFF2-40B4-BE49-F238E27FC236}">
                      <a16:creationId xmlns:a16="http://schemas.microsoft.com/office/drawing/2014/main" id="{CE53E5D7-8A87-4121-BCAC-87F41E1853FD}"/>
                    </a:ext>
                  </a:extLst>
                </p:cNvPr>
                <p:cNvSpPr>
                  <a:spLocks noChangeAspect="1" noChangeArrowheads="1" noTextEdit="1"/>
                </p:cNvSpPr>
                <p:nvPr/>
              </p:nvSpPr>
              <p:spPr bwMode="auto">
                <a:xfrm>
                  <a:off x="3360" y="3030"/>
                  <a:ext cx="32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5" name="Freeform 169">
                  <a:extLst>
                    <a:ext uri="{FF2B5EF4-FFF2-40B4-BE49-F238E27FC236}">
                      <a16:creationId xmlns:a16="http://schemas.microsoft.com/office/drawing/2014/main" id="{3D606922-D176-4C18-9317-7890C8E22F0D}"/>
                    </a:ext>
                  </a:extLst>
                </p:cNvPr>
                <p:cNvSpPr>
                  <a:spLocks/>
                </p:cNvSpPr>
                <p:nvPr/>
              </p:nvSpPr>
              <p:spPr bwMode="auto">
                <a:xfrm>
                  <a:off x="3586" y="3082"/>
                  <a:ext cx="100" cy="261"/>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6" name="Freeform 170">
                  <a:extLst>
                    <a:ext uri="{FF2B5EF4-FFF2-40B4-BE49-F238E27FC236}">
                      <a16:creationId xmlns:a16="http://schemas.microsoft.com/office/drawing/2014/main" id="{01A33EBE-7D2F-4D4E-B3B3-1674D36964F8}"/>
                    </a:ext>
                  </a:extLst>
                </p:cNvPr>
                <p:cNvSpPr>
                  <a:spLocks/>
                </p:cNvSpPr>
                <p:nvPr/>
              </p:nvSpPr>
              <p:spPr bwMode="auto">
                <a:xfrm>
                  <a:off x="3360" y="3228"/>
                  <a:ext cx="205" cy="127"/>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7" name="Freeform 171">
                  <a:extLst>
                    <a:ext uri="{FF2B5EF4-FFF2-40B4-BE49-F238E27FC236}">
                      <a16:creationId xmlns:a16="http://schemas.microsoft.com/office/drawing/2014/main" id="{40135F06-51AE-4D23-879C-4FB4F8EDCD9A}"/>
                    </a:ext>
                  </a:extLst>
                </p:cNvPr>
                <p:cNvSpPr>
                  <a:spLocks/>
                </p:cNvSpPr>
                <p:nvPr/>
              </p:nvSpPr>
              <p:spPr bwMode="auto">
                <a:xfrm>
                  <a:off x="3367" y="3032"/>
                  <a:ext cx="243" cy="161"/>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58" name="Freeform 172">
                  <a:extLst>
                    <a:ext uri="{FF2B5EF4-FFF2-40B4-BE49-F238E27FC236}">
                      <a16:creationId xmlns:a16="http://schemas.microsoft.com/office/drawing/2014/main" id="{EB649C7D-86E3-443B-A219-B143C462D3C9}"/>
                    </a:ext>
                  </a:extLst>
                </p:cNvPr>
                <p:cNvSpPr>
                  <a:spLocks noEditPoints="1"/>
                </p:cNvSpPr>
                <p:nvPr/>
              </p:nvSpPr>
              <p:spPr bwMode="auto">
                <a:xfrm>
                  <a:off x="3410" y="3078"/>
                  <a:ext cx="231" cy="231"/>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15" name="Group 14">
              <a:extLst>
                <a:ext uri="{FF2B5EF4-FFF2-40B4-BE49-F238E27FC236}">
                  <a16:creationId xmlns:a16="http://schemas.microsoft.com/office/drawing/2014/main" id="{2417E503-CC0D-4FE0-9A72-DB256300441B}"/>
                </a:ext>
              </a:extLst>
            </p:cNvPr>
            <p:cNvGrpSpPr/>
            <p:nvPr/>
          </p:nvGrpSpPr>
          <p:grpSpPr>
            <a:xfrm>
              <a:off x="3023871" y="3702041"/>
              <a:ext cx="5946776" cy="618984"/>
              <a:chOff x="3023871" y="4175266"/>
              <a:chExt cx="5946776" cy="618984"/>
            </a:xfrm>
          </p:grpSpPr>
          <p:sp>
            <p:nvSpPr>
              <p:cNvPr id="24" name="Rectangle 23">
                <a:extLst>
                  <a:ext uri="{FF2B5EF4-FFF2-40B4-BE49-F238E27FC236}">
                    <a16:creationId xmlns:a16="http://schemas.microsoft.com/office/drawing/2014/main" id="{54767FBC-2432-4C08-BF11-AF007E69E77F}"/>
                  </a:ext>
                </a:extLst>
              </p:cNvPr>
              <p:cNvSpPr/>
              <p:nvPr/>
            </p:nvSpPr>
            <p:spPr>
              <a:xfrm>
                <a:off x="3023871" y="4175266"/>
                <a:ext cx="5946776" cy="618984"/>
              </a:xfrm>
              <a:prstGeom prst="rect">
                <a:avLst/>
              </a:prstGeom>
              <a:solidFill>
                <a:srgbClr val="1A1A1A"/>
              </a:solidFill>
              <a:ln w="127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932603" tIns="0" rIns="186521"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734" kern="0">
                    <a:gradFill>
                      <a:gsLst>
                        <a:gs pos="0">
                          <a:srgbClr val="FFFFFF"/>
                        </a:gs>
                        <a:gs pos="100000">
                          <a:srgbClr val="FFFFFF"/>
                        </a:gs>
                      </a:gsLst>
                      <a:lin ang="5400000" scaled="0"/>
                    </a:gradFill>
                    <a:cs typeface="Segoe UI" pitchFamily="34" charset="0"/>
                  </a:rPr>
                  <a:t>Software delivery using DevOps practices</a:t>
                </a:r>
              </a:p>
            </p:txBody>
          </p:sp>
          <p:grpSp>
            <p:nvGrpSpPr>
              <p:cNvPr id="59" name="quick setup 1" descr="quick setup">
                <a:extLst>
                  <a:ext uri="{FF2B5EF4-FFF2-40B4-BE49-F238E27FC236}">
                    <a16:creationId xmlns:a16="http://schemas.microsoft.com/office/drawing/2014/main" id="{BA3E6330-C743-4885-AA60-74F248079119}"/>
                  </a:ext>
                </a:extLst>
              </p:cNvPr>
              <p:cNvGrpSpPr>
                <a:grpSpLocks noChangeAspect="1"/>
              </p:cNvGrpSpPr>
              <p:nvPr/>
            </p:nvGrpSpPr>
            <p:grpSpPr bwMode="auto">
              <a:xfrm>
                <a:off x="3355534" y="4330856"/>
                <a:ext cx="306380" cy="307804"/>
                <a:chOff x="3422" y="784"/>
                <a:chExt cx="215" cy="216"/>
              </a:xfrm>
            </p:grpSpPr>
            <p:sp>
              <p:nvSpPr>
                <p:cNvPr id="60" name="AutoShape 46">
                  <a:extLst>
                    <a:ext uri="{FF2B5EF4-FFF2-40B4-BE49-F238E27FC236}">
                      <a16:creationId xmlns:a16="http://schemas.microsoft.com/office/drawing/2014/main" id="{812199C6-8973-47AF-83EF-0046D361A75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1" name="Freeform 48">
                  <a:extLst>
                    <a:ext uri="{FF2B5EF4-FFF2-40B4-BE49-F238E27FC236}">
                      <a16:creationId xmlns:a16="http://schemas.microsoft.com/office/drawing/2014/main" id="{4BD29578-74B4-439D-9073-4E2D9530BFB9}"/>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2" name="Rectangle 49">
                  <a:extLst>
                    <a:ext uri="{FF2B5EF4-FFF2-40B4-BE49-F238E27FC236}">
                      <a16:creationId xmlns:a16="http://schemas.microsoft.com/office/drawing/2014/main" id="{E1C0DE94-B068-4ED6-9AA1-ADAA15EC0D39}"/>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3" name="Freeform 50">
                  <a:extLst>
                    <a:ext uri="{FF2B5EF4-FFF2-40B4-BE49-F238E27FC236}">
                      <a16:creationId xmlns:a16="http://schemas.microsoft.com/office/drawing/2014/main" id="{45DFE2B3-35B2-4536-841A-0FE61AF8ED5B}"/>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4" name="Freeform 51">
                  <a:extLst>
                    <a:ext uri="{FF2B5EF4-FFF2-40B4-BE49-F238E27FC236}">
                      <a16:creationId xmlns:a16="http://schemas.microsoft.com/office/drawing/2014/main" id="{4EE4A7FB-7974-44E3-88C0-345B023BA80F}"/>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25" name="Group 24">
              <a:extLst>
                <a:ext uri="{FF2B5EF4-FFF2-40B4-BE49-F238E27FC236}">
                  <a16:creationId xmlns:a16="http://schemas.microsoft.com/office/drawing/2014/main" id="{50B13314-2939-496C-8C36-AB61E57A0F88}"/>
                </a:ext>
              </a:extLst>
            </p:cNvPr>
            <p:cNvGrpSpPr/>
            <p:nvPr/>
          </p:nvGrpSpPr>
          <p:grpSpPr>
            <a:xfrm>
              <a:off x="3027047" y="2305710"/>
              <a:ext cx="5943600" cy="1277609"/>
              <a:chOff x="3027047" y="2772581"/>
              <a:chExt cx="5943600" cy="1277609"/>
            </a:xfrm>
          </p:grpSpPr>
          <p:grpSp>
            <p:nvGrpSpPr>
              <p:cNvPr id="23" name="Group 22">
                <a:extLst>
                  <a:ext uri="{FF2B5EF4-FFF2-40B4-BE49-F238E27FC236}">
                    <a16:creationId xmlns:a16="http://schemas.microsoft.com/office/drawing/2014/main" id="{6B9A7CD6-2574-49AF-8545-C32ADF46B680}"/>
                  </a:ext>
                </a:extLst>
              </p:cNvPr>
              <p:cNvGrpSpPr/>
              <p:nvPr/>
            </p:nvGrpSpPr>
            <p:grpSpPr>
              <a:xfrm>
                <a:off x="7054619" y="2772581"/>
                <a:ext cx="1916028" cy="1277609"/>
                <a:chOff x="7054619" y="2772581"/>
                <a:chExt cx="1916028" cy="1277609"/>
              </a:xfrm>
            </p:grpSpPr>
            <p:sp>
              <p:nvSpPr>
                <p:cNvPr id="42" name="Rectangle 41">
                  <a:extLst>
                    <a:ext uri="{FF2B5EF4-FFF2-40B4-BE49-F238E27FC236}">
                      <a16:creationId xmlns:a16="http://schemas.microsoft.com/office/drawing/2014/main" id="{1511D29E-F16C-4ACA-A3E1-B6D47831AA74}"/>
                    </a:ext>
                  </a:extLst>
                </p:cNvPr>
                <p:cNvSpPr/>
                <p:nvPr/>
              </p:nvSpPr>
              <p:spPr>
                <a:xfrm>
                  <a:off x="7054619" y="2772581"/>
                  <a:ext cx="1916028" cy="1277609"/>
                </a:xfrm>
                <a:prstGeom prst="rect">
                  <a:avLst/>
                </a:prstGeom>
                <a:solidFill>
                  <a:srgbClr val="1A1A1A"/>
                </a:solidFill>
                <a:ln w="127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0" tIns="0" rIns="0" bIns="93260" numCol="1" spcCol="0" rtlCol="0" fromWordArt="0" anchor="b" anchorCtr="0" forceAA="0" compatLnSpc="1">
                  <a:prstTxWarp prst="textNoShape">
                    <a:avLst/>
                  </a:prstTxWarp>
                  <a:noAutofit/>
                </a:bodyPr>
                <a:lstStyle/>
                <a:p>
                  <a:pPr algn="ctr" defTabSz="951028" fontAlgn="base">
                    <a:spcAft>
                      <a:spcPct val="0"/>
                    </a:spcAft>
                    <a:defRPr/>
                  </a:pPr>
                  <a:r>
                    <a:rPr lang="en-US" sz="1428" kern="0">
                      <a:gradFill>
                        <a:gsLst>
                          <a:gs pos="0">
                            <a:srgbClr val="FFFFFF"/>
                          </a:gs>
                          <a:gs pos="100000">
                            <a:srgbClr val="FFFFFF"/>
                          </a:gs>
                        </a:gsLst>
                        <a:lin ang="5400000" scaled="0"/>
                      </a:gradFill>
                    </a:rPr>
                    <a:t>Fully managed </a:t>
                  </a:r>
                </a:p>
                <a:p>
                  <a:pPr algn="ctr" defTabSz="951028" fontAlgn="base">
                    <a:spcAft>
                      <a:spcPct val="0"/>
                    </a:spcAft>
                    <a:defRPr/>
                  </a:pPr>
                  <a:r>
                    <a:rPr lang="en-US" sz="1428" kern="0">
                      <a:gradFill>
                        <a:gsLst>
                          <a:gs pos="0">
                            <a:srgbClr val="FFFFFF"/>
                          </a:gs>
                          <a:gs pos="100000">
                            <a:srgbClr val="FFFFFF"/>
                          </a:gs>
                        </a:gsLst>
                        <a:lin ang="5400000" scaled="0"/>
                      </a:gradFill>
                    </a:rPr>
                    <a:t>data</a:t>
                  </a:r>
                </a:p>
              </p:txBody>
            </p:sp>
            <p:grpSp>
              <p:nvGrpSpPr>
                <p:cNvPr id="47" name="app development" descr="application development">
                  <a:extLst>
                    <a:ext uri="{FF2B5EF4-FFF2-40B4-BE49-F238E27FC236}">
                      <a16:creationId xmlns:a16="http://schemas.microsoft.com/office/drawing/2014/main" id="{D219E487-B10C-445D-8BE5-24876EBACAB6}"/>
                    </a:ext>
                  </a:extLst>
                </p:cNvPr>
                <p:cNvGrpSpPr/>
                <p:nvPr/>
              </p:nvGrpSpPr>
              <p:grpSpPr>
                <a:xfrm>
                  <a:off x="7738984" y="2993016"/>
                  <a:ext cx="539895" cy="325557"/>
                  <a:chOff x="1619314" y="4920550"/>
                  <a:chExt cx="500421" cy="301755"/>
                </a:xfrm>
              </p:grpSpPr>
              <p:sp>
                <p:nvSpPr>
                  <p:cNvPr id="69" name="Freeform: Shape 68">
                    <a:extLst>
                      <a:ext uri="{FF2B5EF4-FFF2-40B4-BE49-F238E27FC236}">
                        <a16:creationId xmlns:a16="http://schemas.microsoft.com/office/drawing/2014/main" id="{C86C3CC6-4DF6-4ED0-B5BE-55427102747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sz="1836"/>
                  </a:p>
                </p:txBody>
              </p:sp>
              <p:sp>
                <p:nvSpPr>
                  <p:cNvPr id="70" name="Freeform: Shape 69">
                    <a:extLst>
                      <a:ext uri="{FF2B5EF4-FFF2-40B4-BE49-F238E27FC236}">
                        <a16:creationId xmlns:a16="http://schemas.microsoft.com/office/drawing/2014/main" id="{FF8A7608-0C2C-41A4-96FD-BA6289E2AF1B}"/>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sz="1836"/>
                  </a:p>
                </p:txBody>
              </p:sp>
              <p:sp>
                <p:nvSpPr>
                  <p:cNvPr id="71" name="Freeform: Shape 70">
                    <a:extLst>
                      <a:ext uri="{FF2B5EF4-FFF2-40B4-BE49-F238E27FC236}">
                        <a16:creationId xmlns:a16="http://schemas.microsoft.com/office/drawing/2014/main" id="{1D2547D5-74E6-4CAA-B4CC-A264ABF18D34}"/>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sz="1836"/>
                  </a:p>
                </p:txBody>
              </p:sp>
              <p:sp>
                <p:nvSpPr>
                  <p:cNvPr id="72" name="Freeform: Shape 71">
                    <a:extLst>
                      <a:ext uri="{FF2B5EF4-FFF2-40B4-BE49-F238E27FC236}">
                        <a16:creationId xmlns:a16="http://schemas.microsoft.com/office/drawing/2014/main" id="{69D2A475-2185-4732-8880-7067A916049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sz="1836"/>
                  </a:p>
                </p:txBody>
              </p:sp>
            </p:grpSp>
          </p:grpSp>
          <p:grpSp>
            <p:nvGrpSpPr>
              <p:cNvPr id="22" name="Group 21">
                <a:extLst>
                  <a:ext uri="{FF2B5EF4-FFF2-40B4-BE49-F238E27FC236}">
                    <a16:creationId xmlns:a16="http://schemas.microsoft.com/office/drawing/2014/main" id="{0A5595C6-0C25-41B2-B0D8-06B78FEDAE31}"/>
                  </a:ext>
                </a:extLst>
              </p:cNvPr>
              <p:cNvGrpSpPr/>
              <p:nvPr/>
            </p:nvGrpSpPr>
            <p:grpSpPr>
              <a:xfrm>
                <a:off x="5040833" y="2772581"/>
                <a:ext cx="1916028" cy="1277609"/>
                <a:chOff x="5040833" y="2772581"/>
                <a:chExt cx="1916028" cy="1277609"/>
              </a:xfrm>
            </p:grpSpPr>
            <p:sp>
              <p:nvSpPr>
                <p:cNvPr id="41" name="Rectangle 40">
                  <a:extLst>
                    <a:ext uri="{FF2B5EF4-FFF2-40B4-BE49-F238E27FC236}">
                      <a16:creationId xmlns:a16="http://schemas.microsoft.com/office/drawing/2014/main" id="{7BD2A266-2F94-40EB-81EC-D1DA74D3D999}"/>
                    </a:ext>
                  </a:extLst>
                </p:cNvPr>
                <p:cNvSpPr/>
                <p:nvPr/>
              </p:nvSpPr>
              <p:spPr>
                <a:xfrm>
                  <a:off x="5040833" y="2772581"/>
                  <a:ext cx="1916028" cy="1277609"/>
                </a:xfrm>
                <a:prstGeom prst="rect">
                  <a:avLst/>
                </a:prstGeom>
                <a:solidFill>
                  <a:srgbClr val="1A1A1A"/>
                </a:solidFill>
                <a:ln w="127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51028" fontAlgn="base">
                    <a:lnSpc>
                      <a:spcPts val="1326"/>
                    </a:lnSpc>
                    <a:spcAft>
                      <a:spcPct val="0"/>
                    </a:spcAft>
                    <a:defRPr/>
                  </a:pPr>
                  <a:r>
                    <a:rPr lang="en-US" sz="1428" kern="0">
                      <a:gradFill>
                        <a:gsLst>
                          <a:gs pos="0">
                            <a:srgbClr val="FFFFFF"/>
                          </a:gs>
                          <a:gs pos="100000">
                            <a:srgbClr val="FFFFFF"/>
                          </a:gs>
                        </a:gsLst>
                        <a:lin ang="5400000" scaled="0"/>
                      </a:gradFill>
                    </a:rPr>
                    <a:t>Integration using connectors and API management</a:t>
                  </a:r>
                </a:p>
              </p:txBody>
            </p:sp>
            <p:grpSp>
              <p:nvGrpSpPr>
                <p:cNvPr id="73" name="IoT" descr=" IoT">
                  <a:extLst>
                    <a:ext uri="{FF2B5EF4-FFF2-40B4-BE49-F238E27FC236}">
                      <a16:creationId xmlns:a16="http://schemas.microsoft.com/office/drawing/2014/main" id="{931F2BCE-EA56-43A3-AB9A-BE9DFC7283D4}"/>
                    </a:ext>
                  </a:extLst>
                </p:cNvPr>
                <p:cNvGrpSpPr/>
                <p:nvPr/>
              </p:nvGrpSpPr>
              <p:grpSpPr>
                <a:xfrm>
                  <a:off x="5790472" y="2951200"/>
                  <a:ext cx="412374" cy="412369"/>
                  <a:chOff x="11072775" y="1225438"/>
                  <a:chExt cx="429593" cy="429591"/>
                </a:xfrm>
              </p:grpSpPr>
              <p:sp>
                <p:nvSpPr>
                  <p:cNvPr id="74" name="Freeform: Shape 73">
                    <a:extLst>
                      <a:ext uri="{FF2B5EF4-FFF2-40B4-BE49-F238E27FC236}">
                        <a16:creationId xmlns:a16="http://schemas.microsoft.com/office/drawing/2014/main" id="{B79942DB-0F05-40CB-8AC6-2950F2B3B249}"/>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endParaRPr lang="en-US" sz="1836"/>
                  </a:p>
                </p:txBody>
              </p:sp>
              <p:sp>
                <p:nvSpPr>
                  <p:cNvPr id="75" name="Freeform: Shape 74">
                    <a:extLst>
                      <a:ext uri="{FF2B5EF4-FFF2-40B4-BE49-F238E27FC236}">
                        <a16:creationId xmlns:a16="http://schemas.microsoft.com/office/drawing/2014/main" id="{19470FBB-8A9C-48B5-AA67-F3A6D0B0EF65}"/>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endParaRPr lang="en-US" sz="1836"/>
                  </a:p>
                </p:txBody>
              </p:sp>
              <p:sp>
                <p:nvSpPr>
                  <p:cNvPr id="76" name="Freeform: Shape 75">
                    <a:extLst>
                      <a:ext uri="{FF2B5EF4-FFF2-40B4-BE49-F238E27FC236}">
                        <a16:creationId xmlns:a16="http://schemas.microsoft.com/office/drawing/2014/main" id="{68085113-ABEB-42CC-A20C-1EE0B8EAC83F}"/>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endParaRPr lang="en-US" sz="1836"/>
                  </a:p>
                </p:txBody>
              </p:sp>
              <p:sp>
                <p:nvSpPr>
                  <p:cNvPr id="77" name="Freeform: Shape 76">
                    <a:extLst>
                      <a:ext uri="{FF2B5EF4-FFF2-40B4-BE49-F238E27FC236}">
                        <a16:creationId xmlns:a16="http://schemas.microsoft.com/office/drawing/2014/main" id="{3187EBB1-E10D-4778-814A-6B9E917A6717}"/>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endParaRPr lang="en-US" sz="1836"/>
                  </a:p>
                </p:txBody>
              </p:sp>
              <p:sp>
                <p:nvSpPr>
                  <p:cNvPr id="78" name="Freeform: Shape 77">
                    <a:extLst>
                      <a:ext uri="{FF2B5EF4-FFF2-40B4-BE49-F238E27FC236}">
                        <a16:creationId xmlns:a16="http://schemas.microsoft.com/office/drawing/2014/main" id="{13B12698-C629-40A5-B546-491D66C817FF}"/>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endParaRPr lang="en-US" sz="1836"/>
                  </a:p>
                </p:txBody>
              </p:sp>
              <p:sp>
                <p:nvSpPr>
                  <p:cNvPr id="79" name="Freeform: Shape 78">
                    <a:extLst>
                      <a:ext uri="{FF2B5EF4-FFF2-40B4-BE49-F238E27FC236}">
                        <a16:creationId xmlns:a16="http://schemas.microsoft.com/office/drawing/2014/main" id="{0B1B9EEA-09BF-44CD-A109-6E0AC5FAE21D}"/>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endParaRPr lang="en-US" sz="1836"/>
                  </a:p>
                </p:txBody>
              </p:sp>
            </p:grpSp>
          </p:grpSp>
          <p:grpSp>
            <p:nvGrpSpPr>
              <p:cNvPr id="21" name="Group 20">
                <a:extLst>
                  <a:ext uri="{FF2B5EF4-FFF2-40B4-BE49-F238E27FC236}">
                    <a16:creationId xmlns:a16="http://schemas.microsoft.com/office/drawing/2014/main" id="{AEEF78C7-72BB-496B-9B32-C738DD70EE5B}"/>
                  </a:ext>
                </a:extLst>
              </p:cNvPr>
              <p:cNvGrpSpPr/>
              <p:nvPr/>
            </p:nvGrpSpPr>
            <p:grpSpPr>
              <a:xfrm>
                <a:off x="3027047" y="2772581"/>
                <a:ext cx="1916028" cy="1277609"/>
                <a:chOff x="3027047" y="2772581"/>
                <a:chExt cx="1916028" cy="1277609"/>
              </a:xfrm>
            </p:grpSpPr>
            <p:sp>
              <p:nvSpPr>
                <p:cNvPr id="3" name="Rectangle 2">
                  <a:extLst>
                    <a:ext uri="{FF2B5EF4-FFF2-40B4-BE49-F238E27FC236}">
                      <a16:creationId xmlns:a16="http://schemas.microsoft.com/office/drawing/2014/main" id="{A72418DD-9385-4C08-8903-F6ACA58F5160}"/>
                    </a:ext>
                  </a:extLst>
                </p:cNvPr>
                <p:cNvSpPr/>
                <p:nvPr/>
              </p:nvSpPr>
              <p:spPr>
                <a:xfrm>
                  <a:off x="3027047" y="2772581"/>
                  <a:ext cx="1916028" cy="1277609"/>
                </a:xfrm>
                <a:prstGeom prst="rect">
                  <a:avLst/>
                </a:prstGeom>
                <a:solidFill>
                  <a:srgbClr val="1A1A1A"/>
                </a:solidFill>
                <a:ln w="127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0" tIns="0" rIns="0" bIns="932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428" kern="0" spc="-51">
                      <a:ln w="3175">
                        <a:noFill/>
                      </a:ln>
                      <a:gradFill>
                        <a:gsLst>
                          <a:gs pos="0">
                            <a:srgbClr val="FFFFFF"/>
                          </a:gs>
                          <a:gs pos="100000">
                            <a:srgbClr val="FFFFFF"/>
                          </a:gs>
                        </a:gsLst>
                        <a:lin ang="5400000" scaled="0"/>
                      </a:gradFill>
                      <a:cs typeface="Segoe UI" pitchFamily="34" charset="0"/>
                    </a:rPr>
                    <a:t>AI powered </a:t>
                  </a:r>
                  <a:br>
                    <a:rPr lang="en-US" sz="1428" kern="0" spc="-51">
                      <a:ln w="3175">
                        <a:noFill/>
                      </a:ln>
                      <a:gradFill>
                        <a:gsLst>
                          <a:gs pos="0">
                            <a:srgbClr val="FFFFFF"/>
                          </a:gs>
                          <a:gs pos="100000">
                            <a:srgbClr val="FFFFFF"/>
                          </a:gs>
                        </a:gsLst>
                        <a:lin ang="5400000" scaled="0"/>
                      </a:gradFill>
                      <a:cs typeface="Segoe UI" pitchFamily="34" charset="0"/>
                    </a:rPr>
                  </a:br>
                  <a:r>
                    <a:rPr lang="en-US" sz="1428" kern="0" spc="-51">
                      <a:ln w="3175">
                        <a:noFill/>
                      </a:ln>
                      <a:gradFill>
                        <a:gsLst>
                          <a:gs pos="0">
                            <a:srgbClr val="FFFFFF"/>
                          </a:gs>
                          <a:gs pos="100000">
                            <a:srgbClr val="FFFFFF"/>
                          </a:gs>
                        </a:gsLst>
                        <a:lin ang="5400000" scaled="0"/>
                      </a:gradFill>
                      <a:cs typeface="Segoe UI" pitchFamily="34" charset="0"/>
                    </a:rPr>
                    <a:t>UI and application logic</a:t>
                  </a:r>
                </a:p>
              </p:txBody>
            </p:sp>
            <p:grpSp>
              <p:nvGrpSpPr>
                <p:cNvPr id="80" name="artificial intelligence" descr="artificial intelligence, automated">
                  <a:extLst>
                    <a:ext uri="{FF2B5EF4-FFF2-40B4-BE49-F238E27FC236}">
                      <a16:creationId xmlns:a16="http://schemas.microsoft.com/office/drawing/2014/main" id="{45616813-1F96-4E66-A605-B4DBFA39B77C}"/>
                    </a:ext>
                  </a:extLst>
                </p:cNvPr>
                <p:cNvGrpSpPr/>
                <p:nvPr/>
              </p:nvGrpSpPr>
              <p:grpSpPr>
                <a:xfrm>
                  <a:off x="3795584" y="2960517"/>
                  <a:ext cx="378887" cy="392284"/>
                  <a:chOff x="10050541" y="4969726"/>
                  <a:chExt cx="308146" cy="319040"/>
                </a:xfrm>
              </p:grpSpPr>
              <p:sp>
                <p:nvSpPr>
                  <p:cNvPr id="84" name="Freeform 48">
                    <a:extLst>
                      <a:ext uri="{FF2B5EF4-FFF2-40B4-BE49-F238E27FC236}">
                        <a16:creationId xmlns:a16="http://schemas.microsoft.com/office/drawing/2014/main" id="{FAF72B59-D4A1-46A3-8DF0-553EA5F5CB14}"/>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85" name="Freeform 49">
                    <a:extLst>
                      <a:ext uri="{FF2B5EF4-FFF2-40B4-BE49-F238E27FC236}">
                        <a16:creationId xmlns:a16="http://schemas.microsoft.com/office/drawing/2014/main" id="{92000934-2182-4057-AEF0-F92223731AF8}"/>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86" name="Freeform 50">
                    <a:extLst>
                      <a:ext uri="{FF2B5EF4-FFF2-40B4-BE49-F238E27FC236}">
                        <a16:creationId xmlns:a16="http://schemas.microsoft.com/office/drawing/2014/main" id="{4DB2AFB0-7DD2-4B1B-8D55-D719CC385E10}"/>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87" name="Freeform 51">
                    <a:extLst>
                      <a:ext uri="{FF2B5EF4-FFF2-40B4-BE49-F238E27FC236}">
                        <a16:creationId xmlns:a16="http://schemas.microsoft.com/office/drawing/2014/main" id="{0E4E151E-8029-40A0-9181-158ED9BBDC69}"/>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88" name="Freeform 52">
                    <a:extLst>
                      <a:ext uri="{FF2B5EF4-FFF2-40B4-BE49-F238E27FC236}">
                        <a16:creationId xmlns:a16="http://schemas.microsoft.com/office/drawing/2014/main" id="{35993B5D-E265-40C5-98D6-E804D7C5CFD3}"/>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89" name="Freeform 53">
                    <a:extLst>
                      <a:ext uri="{FF2B5EF4-FFF2-40B4-BE49-F238E27FC236}">
                        <a16:creationId xmlns:a16="http://schemas.microsoft.com/office/drawing/2014/main" id="{751C06F8-349A-4665-B28A-AD9C2622F888}"/>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0" name="Freeform 54">
                    <a:extLst>
                      <a:ext uri="{FF2B5EF4-FFF2-40B4-BE49-F238E27FC236}">
                        <a16:creationId xmlns:a16="http://schemas.microsoft.com/office/drawing/2014/main" id="{65E59FD1-B55B-4EB3-A4FE-2D460D1FFFBC}"/>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1" name="Freeform 55">
                    <a:extLst>
                      <a:ext uri="{FF2B5EF4-FFF2-40B4-BE49-F238E27FC236}">
                        <a16:creationId xmlns:a16="http://schemas.microsoft.com/office/drawing/2014/main" id="{1C854E0A-CC17-45E9-AC13-D2786F99DE7D}"/>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2" name="Freeform 56">
                    <a:extLst>
                      <a:ext uri="{FF2B5EF4-FFF2-40B4-BE49-F238E27FC236}">
                        <a16:creationId xmlns:a16="http://schemas.microsoft.com/office/drawing/2014/main" id="{64D5241B-E900-4FEC-962C-B0F138AB6EE1}"/>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3" name="Freeform 57">
                    <a:extLst>
                      <a:ext uri="{FF2B5EF4-FFF2-40B4-BE49-F238E27FC236}">
                        <a16:creationId xmlns:a16="http://schemas.microsoft.com/office/drawing/2014/main" id="{775AB752-DD11-420D-9D73-944553C1E1FC}"/>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4" name="Freeform 58">
                    <a:extLst>
                      <a:ext uri="{FF2B5EF4-FFF2-40B4-BE49-F238E27FC236}">
                        <a16:creationId xmlns:a16="http://schemas.microsoft.com/office/drawing/2014/main" id="{B9C51534-3BCD-420C-993B-ED0BBAE8277D}"/>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95" name="Freeform 59">
                    <a:extLst>
                      <a:ext uri="{FF2B5EF4-FFF2-40B4-BE49-F238E27FC236}">
                        <a16:creationId xmlns:a16="http://schemas.microsoft.com/office/drawing/2014/main" id="{149326B6-E56E-42E0-890B-69BAA0F34941}"/>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grpSp>
      </p:grpSp>
      <p:pic>
        <p:nvPicPr>
          <p:cNvPr id="4" name="Picture 3">
            <a:extLst>
              <a:ext uri="{FF2B5EF4-FFF2-40B4-BE49-F238E27FC236}">
                <a16:creationId xmlns:a16="http://schemas.microsoft.com/office/drawing/2014/main" id="{6167A7B5-8525-4363-9BAB-DFDD99875F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7544" y="5465110"/>
            <a:ext cx="3517388" cy="1857892"/>
          </a:xfrm>
          <a:prstGeom prst="rect">
            <a:avLst/>
          </a:prstGeom>
        </p:spPr>
      </p:pic>
    </p:spTree>
    <p:extLst>
      <p:ext uri="{BB962C8B-B14F-4D97-AF65-F5344CB8AC3E}">
        <p14:creationId xmlns:p14="http://schemas.microsoft.com/office/powerpoint/2010/main" val="26359169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92458D-F51B-49F8-81A6-8F3AA3A79974}"/>
              </a:ext>
            </a:extLst>
          </p:cNvPr>
          <p:cNvSpPr>
            <a:spLocks noGrp="1"/>
          </p:cNvSpPr>
          <p:nvPr>
            <p:ph type="title"/>
          </p:nvPr>
        </p:nvSpPr>
        <p:spPr>
          <a:xfrm>
            <a:off x="600855" y="466301"/>
            <a:ext cx="11237870" cy="565091"/>
          </a:xfrm>
        </p:spPr>
        <p:txBody>
          <a:bodyPr/>
          <a:lstStyle/>
          <a:p>
            <a:r>
              <a:rPr lang="en-US" dirty="0"/>
              <a:t>Cloud native architecture on </a:t>
            </a:r>
            <a:r>
              <a:rPr lang="en-US" dirty="0">
                <a:solidFill>
                  <a:srgbClr val="50E6FF"/>
                </a:solidFill>
              </a:rPr>
              <a:t>Azure</a:t>
            </a:r>
            <a:endParaRPr lang="en-US" dirty="0">
              <a:latin typeface="+mn-lt"/>
            </a:endParaRPr>
          </a:p>
        </p:txBody>
      </p:sp>
      <p:grpSp>
        <p:nvGrpSpPr>
          <p:cNvPr id="16" name="Group 15">
            <a:extLst>
              <a:ext uri="{FF2B5EF4-FFF2-40B4-BE49-F238E27FC236}">
                <a16:creationId xmlns:a16="http://schemas.microsoft.com/office/drawing/2014/main" id="{289274E6-58DE-4EFB-A093-CD36E4F9B5CE}"/>
              </a:ext>
            </a:extLst>
          </p:cNvPr>
          <p:cNvGrpSpPr/>
          <p:nvPr/>
        </p:nvGrpSpPr>
        <p:grpSpPr>
          <a:xfrm>
            <a:off x="3129347" y="1518093"/>
            <a:ext cx="5507824" cy="4779984"/>
            <a:chOff x="6286780" y="1408571"/>
            <a:chExt cx="5400318" cy="4686684"/>
          </a:xfrm>
        </p:grpSpPr>
        <p:grpSp>
          <p:nvGrpSpPr>
            <p:cNvPr id="17" name="Group 16">
              <a:extLst>
                <a:ext uri="{FF2B5EF4-FFF2-40B4-BE49-F238E27FC236}">
                  <a16:creationId xmlns:a16="http://schemas.microsoft.com/office/drawing/2014/main" id="{A65AC39F-E6A0-4351-AF93-BFEA6F80C3AF}"/>
                </a:ext>
              </a:extLst>
            </p:cNvPr>
            <p:cNvGrpSpPr/>
            <p:nvPr/>
          </p:nvGrpSpPr>
          <p:grpSpPr>
            <a:xfrm>
              <a:off x="6286780" y="1408571"/>
              <a:ext cx="5400318" cy="4686684"/>
              <a:chOff x="6070396" y="1380530"/>
              <a:chExt cx="5400318" cy="4686684"/>
            </a:xfrm>
          </p:grpSpPr>
          <p:grpSp>
            <p:nvGrpSpPr>
              <p:cNvPr id="13" name="Group 12">
                <a:extLst>
                  <a:ext uri="{FF2B5EF4-FFF2-40B4-BE49-F238E27FC236}">
                    <a16:creationId xmlns:a16="http://schemas.microsoft.com/office/drawing/2014/main" id="{F989548F-9967-4C93-A192-EC2FCEB002DA}"/>
                  </a:ext>
                </a:extLst>
              </p:cNvPr>
              <p:cNvGrpSpPr/>
              <p:nvPr/>
            </p:nvGrpSpPr>
            <p:grpSpPr>
              <a:xfrm>
                <a:off x="6070396" y="1380530"/>
                <a:ext cx="5400318" cy="4686684"/>
                <a:chOff x="6070396" y="1380530"/>
                <a:chExt cx="5400318" cy="4686684"/>
              </a:xfrm>
            </p:grpSpPr>
            <p:grpSp>
              <p:nvGrpSpPr>
                <p:cNvPr id="12" name="Group 11">
                  <a:extLst>
                    <a:ext uri="{FF2B5EF4-FFF2-40B4-BE49-F238E27FC236}">
                      <a16:creationId xmlns:a16="http://schemas.microsoft.com/office/drawing/2014/main" id="{B8423BBA-CA5C-4CB8-821C-55CE4CE2D1E1}"/>
                    </a:ext>
                  </a:extLst>
                </p:cNvPr>
                <p:cNvGrpSpPr/>
                <p:nvPr/>
              </p:nvGrpSpPr>
              <p:grpSpPr>
                <a:xfrm>
                  <a:off x="6070396" y="1380530"/>
                  <a:ext cx="5400318" cy="4686684"/>
                  <a:chOff x="5759971" y="1461578"/>
                  <a:chExt cx="5400318" cy="4686684"/>
                </a:xfrm>
              </p:grpSpPr>
              <p:sp>
                <p:nvSpPr>
                  <p:cNvPr id="56" name="Rectangle 55">
                    <a:extLst>
                      <a:ext uri="{FF2B5EF4-FFF2-40B4-BE49-F238E27FC236}">
                        <a16:creationId xmlns:a16="http://schemas.microsoft.com/office/drawing/2014/main" id="{772B80D0-DA06-4633-AB92-5D8C98A1CE75}"/>
                      </a:ext>
                    </a:extLst>
                  </p:cNvPr>
                  <p:cNvSpPr/>
                  <p:nvPr/>
                </p:nvSpPr>
                <p:spPr>
                  <a:xfrm>
                    <a:off x="6546941" y="5083988"/>
                    <a:ext cx="4613348" cy="332509"/>
                  </a:xfrm>
                  <a:prstGeom prst="rect">
                    <a:avLst/>
                  </a:prstGeom>
                  <a:solidFill>
                    <a:schemeClr val="tx1">
                      <a:alpha val="10000"/>
                    </a:schemeClr>
                  </a:solidFill>
                  <a:ln w="12700"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32" kern="0">
                        <a:gradFill>
                          <a:gsLst>
                            <a:gs pos="0">
                              <a:srgbClr val="FFFFFF"/>
                            </a:gs>
                            <a:gs pos="100000">
                              <a:srgbClr val="FFFFFF"/>
                            </a:gs>
                          </a:gsLst>
                          <a:lin ang="5400000" scaled="0"/>
                        </a:gradFill>
                        <a:latin typeface="Segoe UI"/>
                        <a:cs typeface="Segoe UI" pitchFamily="34" charset="0"/>
                      </a:rPr>
                      <a:t>Azure Arc </a:t>
                    </a:r>
                  </a:p>
                </p:txBody>
              </p:sp>
              <p:grpSp>
                <p:nvGrpSpPr>
                  <p:cNvPr id="11" name="Group 10">
                    <a:extLst>
                      <a:ext uri="{FF2B5EF4-FFF2-40B4-BE49-F238E27FC236}">
                        <a16:creationId xmlns:a16="http://schemas.microsoft.com/office/drawing/2014/main" id="{DFB31028-C4A0-4D99-9E5B-B15FB6A4EF93}"/>
                      </a:ext>
                    </a:extLst>
                  </p:cNvPr>
                  <p:cNvGrpSpPr/>
                  <p:nvPr/>
                </p:nvGrpSpPr>
                <p:grpSpPr>
                  <a:xfrm>
                    <a:off x="6997486" y="5603174"/>
                    <a:ext cx="3712258" cy="545088"/>
                    <a:chOff x="7203071" y="5603174"/>
                    <a:chExt cx="3712258" cy="545088"/>
                  </a:xfrm>
                </p:grpSpPr>
                <p:grpSp>
                  <p:nvGrpSpPr>
                    <p:cNvPr id="161" name="Group 160">
                      <a:extLst>
                        <a:ext uri="{FF2B5EF4-FFF2-40B4-BE49-F238E27FC236}">
                          <a16:creationId xmlns:a16="http://schemas.microsoft.com/office/drawing/2014/main" id="{3A1C8D87-1872-4AA4-AE39-CA804630E804}"/>
                        </a:ext>
                      </a:extLst>
                    </p:cNvPr>
                    <p:cNvGrpSpPr/>
                    <p:nvPr/>
                  </p:nvGrpSpPr>
                  <p:grpSpPr>
                    <a:xfrm>
                      <a:off x="8565992" y="5624140"/>
                      <a:ext cx="986416" cy="524122"/>
                      <a:chOff x="8815089" y="5899141"/>
                      <a:chExt cx="986416" cy="524122"/>
                    </a:xfrm>
                  </p:grpSpPr>
                  <p:sp>
                    <p:nvSpPr>
                      <p:cNvPr id="58" name="Rectangle 57">
                        <a:extLst>
                          <a:ext uri="{FF2B5EF4-FFF2-40B4-BE49-F238E27FC236}">
                            <a16:creationId xmlns:a16="http://schemas.microsoft.com/office/drawing/2014/main" id="{B2231BFF-2128-4170-83DA-AB3445F678C8}"/>
                          </a:ext>
                        </a:extLst>
                      </p:cNvPr>
                      <p:cNvSpPr/>
                      <p:nvPr/>
                    </p:nvSpPr>
                    <p:spPr>
                      <a:xfrm>
                        <a:off x="8815089" y="6144220"/>
                        <a:ext cx="986416" cy="279043"/>
                      </a:xfrm>
                      <a:prstGeom prst="rect">
                        <a:avLst/>
                      </a:prstGeom>
                      <a:noFill/>
                    </p:spPr>
                    <p:txBody>
                      <a:bodyPr wrap="square" lIns="0" tIns="93260" rIns="0" bIns="0" rtlCol="0" anchor="t">
                        <a:noAutofit/>
                      </a:bodyPr>
                      <a:lstStyle/>
                      <a:p>
                        <a:pPr algn="ctr" defTabSz="951304">
                          <a:lnSpc>
                            <a:spcPct val="90000"/>
                          </a:lnSpc>
                          <a:spcBef>
                            <a:spcPct val="0"/>
                          </a:spcBef>
                          <a:spcAft>
                            <a:spcPts val="612"/>
                          </a:spcAft>
                        </a:pPr>
                        <a:r>
                          <a:rPr lang="en-US" sz="1224">
                            <a:ln w="3175">
                              <a:noFill/>
                            </a:ln>
                            <a:solidFill>
                              <a:srgbClr val="FFFFFF"/>
                            </a:solidFill>
                            <a:latin typeface="Segoe UI"/>
                            <a:cs typeface="Segoe UI Semilight" panose="020B0402040204020203" pitchFamily="34" charset="0"/>
                          </a:rPr>
                          <a:t>Edge</a:t>
                        </a:r>
                      </a:p>
                    </p:txBody>
                  </p:sp>
                  <p:grpSp>
                    <p:nvGrpSpPr>
                      <p:cNvPr id="114" name="broad application support" descr="broad application support">
                        <a:extLst>
                          <a:ext uri="{FF2B5EF4-FFF2-40B4-BE49-F238E27FC236}">
                            <a16:creationId xmlns:a16="http://schemas.microsoft.com/office/drawing/2014/main" id="{1AE22263-4DEE-4612-B1E7-CEE163D472DA}"/>
                          </a:ext>
                        </a:extLst>
                      </p:cNvPr>
                      <p:cNvGrpSpPr/>
                      <p:nvPr/>
                    </p:nvGrpSpPr>
                    <p:grpSpPr>
                      <a:xfrm>
                        <a:off x="9111431" y="5899141"/>
                        <a:ext cx="393732" cy="232094"/>
                        <a:chOff x="6313882" y="1370180"/>
                        <a:chExt cx="443543" cy="261457"/>
                      </a:xfrm>
                    </p:grpSpPr>
                    <p:sp>
                      <p:nvSpPr>
                        <p:cNvPr id="115" name="Freeform 907">
                          <a:extLst>
                            <a:ext uri="{FF2B5EF4-FFF2-40B4-BE49-F238E27FC236}">
                              <a16:creationId xmlns:a16="http://schemas.microsoft.com/office/drawing/2014/main" id="{950D7156-0D24-4F92-BF77-50C50E56C2F5}"/>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16" name="Freeform 908">
                          <a:extLst>
                            <a:ext uri="{FF2B5EF4-FFF2-40B4-BE49-F238E27FC236}">
                              <a16:creationId xmlns:a16="http://schemas.microsoft.com/office/drawing/2014/main" id="{E5889E4D-94CC-4224-9738-CE4D9DE83B01}"/>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17" name="Oval 909">
                          <a:extLst>
                            <a:ext uri="{FF2B5EF4-FFF2-40B4-BE49-F238E27FC236}">
                              <a16:creationId xmlns:a16="http://schemas.microsoft.com/office/drawing/2014/main" id="{F8EF3408-3E91-474D-A407-C5B332FDD9F1}"/>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18" name="Freeform 910">
                          <a:extLst>
                            <a:ext uri="{FF2B5EF4-FFF2-40B4-BE49-F238E27FC236}">
                              <a16:creationId xmlns:a16="http://schemas.microsoft.com/office/drawing/2014/main" id="{D6C3C96E-3AFB-4441-AF5D-742086FCF464}"/>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sp>
                      <p:nvSpPr>
                        <p:cNvPr id="119" name="Freeform 911">
                          <a:extLst>
                            <a:ext uri="{FF2B5EF4-FFF2-40B4-BE49-F238E27FC236}">
                              <a16:creationId xmlns:a16="http://schemas.microsoft.com/office/drawing/2014/main" id="{C75E67D4-A9C1-4AC6-8884-85A364AF30E6}"/>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grpSp>
                  <p:nvGrpSpPr>
                    <p:cNvPr id="162" name="Group 161">
                      <a:extLst>
                        <a:ext uri="{FF2B5EF4-FFF2-40B4-BE49-F238E27FC236}">
                          <a16:creationId xmlns:a16="http://schemas.microsoft.com/office/drawing/2014/main" id="{5F103D0F-DC5E-4383-8BA3-1D83DC59201B}"/>
                        </a:ext>
                      </a:extLst>
                    </p:cNvPr>
                    <p:cNvGrpSpPr/>
                    <p:nvPr/>
                  </p:nvGrpSpPr>
                  <p:grpSpPr>
                    <a:xfrm>
                      <a:off x="9928913" y="5603174"/>
                      <a:ext cx="986416" cy="545088"/>
                      <a:chOff x="10120198" y="5878175"/>
                      <a:chExt cx="986416" cy="545088"/>
                    </a:xfrm>
                  </p:grpSpPr>
                  <p:sp>
                    <p:nvSpPr>
                      <p:cNvPr id="59" name="Rectangle 58">
                        <a:extLst>
                          <a:ext uri="{FF2B5EF4-FFF2-40B4-BE49-F238E27FC236}">
                            <a16:creationId xmlns:a16="http://schemas.microsoft.com/office/drawing/2014/main" id="{D6199CD8-0B54-45A9-87A0-E00C0BFC9E6C}"/>
                          </a:ext>
                        </a:extLst>
                      </p:cNvPr>
                      <p:cNvSpPr/>
                      <p:nvPr/>
                    </p:nvSpPr>
                    <p:spPr>
                      <a:xfrm>
                        <a:off x="10120198" y="6144220"/>
                        <a:ext cx="986416" cy="279043"/>
                      </a:xfrm>
                      <a:prstGeom prst="rect">
                        <a:avLst/>
                      </a:prstGeom>
                      <a:noFill/>
                    </p:spPr>
                    <p:txBody>
                      <a:bodyPr wrap="square" lIns="0" tIns="93260" rIns="0" bIns="0" rtlCol="0" anchor="t">
                        <a:noAutofit/>
                      </a:bodyPr>
                      <a:lstStyle/>
                      <a:p>
                        <a:pPr algn="ctr" defTabSz="951304">
                          <a:lnSpc>
                            <a:spcPct val="90000"/>
                          </a:lnSpc>
                          <a:spcBef>
                            <a:spcPct val="0"/>
                          </a:spcBef>
                          <a:spcAft>
                            <a:spcPts val="612"/>
                          </a:spcAft>
                        </a:pPr>
                        <a:r>
                          <a:rPr lang="en-US" sz="1224">
                            <a:ln w="3175">
                              <a:noFill/>
                            </a:ln>
                            <a:solidFill>
                              <a:srgbClr val="FFFFFF"/>
                            </a:solidFill>
                            <a:latin typeface="Segoe UI"/>
                            <a:cs typeface="Segoe UI Semilight" panose="020B0402040204020203" pitchFamily="34" charset="0"/>
                          </a:rPr>
                          <a:t>Multi-clouds</a:t>
                        </a:r>
                      </a:p>
                    </p:txBody>
                  </p:sp>
                  <p:grpSp>
                    <p:nvGrpSpPr>
                      <p:cNvPr id="138" name="Group 137">
                        <a:extLst>
                          <a:ext uri="{FF2B5EF4-FFF2-40B4-BE49-F238E27FC236}">
                            <a16:creationId xmlns:a16="http://schemas.microsoft.com/office/drawing/2014/main" id="{9D383137-3636-40DF-9D4C-F5412822B517}"/>
                          </a:ext>
                        </a:extLst>
                      </p:cNvPr>
                      <p:cNvGrpSpPr/>
                      <p:nvPr/>
                    </p:nvGrpSpPr>
                    <p:grpSpPr>
                      <a:xfrm>
                        <a:off x="10416571" y="5878175"/>
                        <a:ext cx="393671" cy="253060"/>
                        <a:chOff x="5292963" y="5318758"/>
                        <a:chExt cx="580870" cy="373396"/>
                      </a:xfrm>
                    </p:grpSpPr>
                    <p:sp>
                      <p:nvSpPr>
                        <p:cNvPr id="136" name="Freeform: Shape 135">
                          <a:extLst>
                            <a:ext uri="{FF2B5EF4-FFF2-40B4-BE49-F238E27FC236}">
                              <a16:creationId xmlns:a16="http://schemas.microsoft.com/office/drawing/2014/main" id="{BB5A5262-550D-412D-9CEE-FB2ACA25A6DF}"/>
                            </a:ext>
                          </a:extLst>
                        </p:cNvPr>
                        <p:cNvSpPr/>
                        <p:nvPr/>
                      </p:nvSpPr>
                      <p:spPr bwMode="auto">
                        <a:xfrm>
                          <a:off x="5292963" y="5318758"/>
                          <a:ext cx="580870" cy="319647"/>
                        </a:xfrm>
                        <a:custGeom>
                          <a:avLst/>
                          <a:gdLst>
                            <a:gd name="connsiteX0" fmla="*/ 981078 w 1992667"/>
                            <a:gd name="connsiteY0" fmla="*/ 0 h 1096542"/>
                            <a:gd name="connsiteX1" fmla="*/ 1412538 w 1992667"/>
                            <a:gd name="connsiteY1" fmla="*/ 285990 h 1096542"/>
                            <a:gd name="connsiteX2" fmla="*/ 1417175 w 1992667"/>
                            <a:gd name="connsiteY2" fmla="*/ 298661 h 1096542"/>
                            <a:gd name="connsiteX3" fmla="*/ 1454224 w 1992667"/>
                            <a:gd name="connsiteY3" fmla="*/ 285100 h 1096542"/>
                            <a:gd name="connsiteX4" fmla="*/ 1577640 w 1992667"/>
                            <a:gd name="connsiteY4" fmla="*/ 266442 h 1096542"/>
                            <a:gd name="connsiteX5" fmla="*/ 1992667 w 1992667"/>
                            <a:gd name="connsiteY5" fmla="*/ 681468 h 1096542"/>
                            <a:gd name="connsiteX6" fmla="*/ 1620074 w 1992667"/>
                            <a:gd name="connsiteY6" fmla="*/ 1094351 h 1096542"/>
                            <a:gd name="connsiteX7" fmla="*/ 1590334 w 1992667"/>
                            <a:gd name="connsiteY7" fmla="*/ 1095853 h 1096542"/>
                            <a:gd name="connsiteX8" fmla="*/ 1590334 w 1992667"/>
                            <a:gd name="connsiteY8" fmla="*/ 1096192 h 1096542"/>
                            <a:gd name="connsiteX9" fmla="*/ 1583603 w 1992667"/>
                            <a:gd name="connsiteY9" fmla="*/ 1096192 h 1096542"/>
                            <a:gd name="connsiteX10" fmla="*/ 1577640 w 1992667"/>
                            <a:gd name="connsiteY10" fmla="*/ 1096494 h 1096542"/>
                            <a:gd name="connsiteX11" fmla="*/ 1573299 w 1992667"/>
                            <a:gd name="connsiteY11" fmla="*/ 1096192 h 1096542"/>
                            <a:gd name="connsiteX12" fmla="*/ 238530 w 1992667"/>
                            <a:gd name="connsiteY12" fmla="*/ 1096192 h 1096542"/>
                            <a:gd name="connsiteX13" fmla="*/ 236607 w 1992667"/>
                            <a:gd name="connsiteY13" fmla="*/ 1096364 h 1096542"/>
                            <a:gd name="connsiteX14" fmla="*/ 168631 w 1992667"/>
                            <a:gd name="connsiteY14" fmla="*/ 1088736 h 1096542"/>
                            <a:gd name="connsiteX15" fmla="*/ 7807 w 1992667"/>
                            <a:gd name="connsiteY15" fmla="*/ 810181 h 1096542"/>
                            <a:gd name="connsiteX16" fmla="*/ 218387 w 1992667"/>
                            <a:gd name="connsiteY16" fmla="*/ 641729 h 1096542"/>
                            <a:gd name="connsiteX17" fmla="*/ 252228 w 1992667"/>
                            <a:gd name="connsiteY17" fmla="*/ 642923 h 1096542"/>
                            <a:gd name="connsiteX18" fmla="*/ 257696 w 1992667"/>
                            <a:gd name="connsiteY18" fmla="*/ 643954 h 1096542"/>
                            <a:gd name="connsiteX19" fmla="*/ 253437 w 1992667"/>
                            <a:gd name="connsiteY19" fmla="*/ 618570 h 1096542"/>
                            <a:gd name="connsiteX20" fmla="*/ 288663 w 1992667"/>
                            <a:gd name="connsiteY20" fmla="*/ 466160 h 1096542"/>
                            <a:gd name="connsiteX21" fmla="*/ 527577 w 1992667"/>
                            <a:gd name="connsiteY21" fmla="*/ 332417 h 1096542"/>
                            <a:gd name="connsiteX22" fmla="*/ 532893 w 1992667"/>
                            <a:gd name="connsiteY22" fmla="*/ 332815 h 1096542"/>
                            <a:gd name="connsiteX23" fmla="*/ 533871 w 1992667"/>
                            <a:gd name="connsiteY23" fmla="*/ 329012 h 1096542"/>
                            <a:gd name="connsiteX24" fmla="*/ 981078 w 1992667"/>
                            <a:gd name="connsiteY24" fmla="*/ 0 h 109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2667" h="1096542">
                              <a:moveTo>
                                <a:pt x="981078" y="0"/>
                              </a:moveTo>
                              <a:cubicBezTo>
                                <a:pt x="1175037" y="0"/>
                                <a:pt x="1341453" y="117926"/>
                                <a:pt x="1412538" y="285990"/>
                              </a:cubicBezTo>
                              <a:lnTo>
                                <a:pt x="1417175" y="298661"/>
                              </a:lnTo>
                              <a:lnTo>
                                <a:pt x="1454224" y="285100"/>
                              </a:lnTo>
                              <a:cubicBezTo>
                                <a:pt x="1493211" y="272974"/>
                                <a:pt x="1534662" y="266442"/>
                                <a:pt x="1577640" y="266442"/>
                              </a:cubicBezTo>
                              <a:cubicBezTo>
                                <a:pt x="1806853" y="266442"/>
                                <a:pt x="1992667" y="452255"/>
                                <a:pt x="1992667" y="681468"/>
                              </a:cubicBezTo>
                              <a:cubicBezTo>
                                <a:pt x="1992667" y="896354"/>
                                <a:pt x="1829354" y="1073097"/>
                                <a:pt x="1620074" y="1094351"/>
                              </a:cubicBezTo>
                              <a:lnTo>
                                <a:pt x="1590334" y="1095853"/>
                              </a:lnTo>
                              <a:lnTo>
                                <a:pt x="1590334" y="1096192"/>
                              </a:lnTo>
                              <a:lnTo>
                                <a:pt x="1583603" y="1096192"/>
                              </a:lnTo>
                              <a:lnTo>
                                <a:pt x="1577640" y="1096494"/>
                              </a:lnTo>
                              <a:lnTo>
                                <a:pt x="1573299" y="1096192"/>
                              </a:lnTo>
                              <a:lnTo>
                                <a:pt x="238530" y="1096192"/>
                              </a:lnTo>
                              <a:lnTo>
                                <a:pt x="236607" y="1096364"/>
                              </a:lnTo>
                              <a:cubicBezTo>
                                <a:pt x="214249" y="1097253"/>
                                <a:pt x="191381" y="1094832"/>
                                <a:pt x="168631" y="1088736"/>
                              </a:cubicBezTo>
                              <a:cubicBezTo>
                                <a:pt x="47299" y="1056225"/>
                                <a:pt x="-24704" y="931512"/>
                                <a:pt x="7807" y="810181"/>
                              </a:cubicBezTo>
                              <a:cubicBezTo>
                                <a:pt x="34222" y="711599"/>
                                <a:pt x="121505" y="645582"/>
                                <a:pt x="218387" y="641729"/>
                              </a:cubicBezTo>
                              <a:cubicBezTo>
                                <a:pt x="229566" y="641284"/>
                                <a:pt x="240872" y="641667"/>
                                <a:pt x="252228" y="642923"/>
                              </a:cubicBezTo>
                              <a:lnTo>
                                <a:pt x="257696" y="643954"/>
                              </a:lnTo>
                              <a:lnTo>
                                <a:pt x="253437" y="618570"/>
                              </a:lnTo>
                              <a:cubicBezTo>
                                <a:pt x="249804" y="567160"/>
                                <a:pt x="260955" y="514152"/>
                                <a:pt x="288663" y="466160"/>
                              </a:cubicBezTo>
                              <a:cubicBezTo>
                                <a:pt x="339462" y="378174"/>
                                <a:pt x="432686" y="329953"/>
                                <a:pt x="527577" y="332417"/>
                              </a:cubicBezTo>
                              <a:lnTo>
                                <a:pt x="532893" y="332815"/>
                              </a:lnTo>
                              <a:lnTo>
                                <a:pt x="533871" y="329012"/>
                              </a:lnTo>
                              <a:cubicBezTo>
                                <a:pt x="593157" y="138399"/>
                                <a:pt x="770955" y="0"/>
                                <a:pt x="98107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err="1">
                            <a:solidFill>
                              <a:srgbClr val="505050"/>
                            </a:solidFill>
                            <a:latin typeface="Segoe UI"/>
                          </a:endParaRPr>
                        </a:p>
                      </p:txBody>
                    </p:sp>
                    <p:sp>
                      <p:nvSpPr>
                        <p:cNvPr id="137" name="Freeform 1085">
                          <a:extLst>
                            <a:ext uri="{FF2B5EF4-FFF2-40B4-BE49-F238E27FC236}">
                              <a16:creationId xmlns:a16="http://schemas.microsoft.com/office/drawing/2014/main" id="{9780D15C-A147-432B-8E60-51395673B3DF}"/>
                            </a:ext>
                          </a:extLst>
                        </p:cNvPr>
                        <p:cNvSpPr>
                          <a:spLocks/>
                        </p:cNvSpPr>
                        <p:nvPr/>
                      </p:nvSpPr>
                      <p:spPr bwMode="auto">
                        <a:xfrm>
                          <a:off x="5494690" y="5519664"/>
                          <a:ext cx="177416" cy="172490"/>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700">
                            <a:solidFill>
                              <a:srgbClr val="505050"/>
                            </a:solidFill>
                            <a:latin typeface="Segoe UI"/>
                          </a:endParaRPr>
                        </a:p>
                      </p:txBody>
                    </p:sp>
                  </p:grpSp>
                </p:grpSp>
                <p:grpSp>
                  <p:nvGrpSpPr>
                    <p:cNvPr id="160" name="Group 159">
                      <a:extLst>
                        <a:ext uri="{FF2B5EF4-FFF2-40B4-BE49-F238E27FC236}">
                          <a16:creationId xmlns:a16="http://schemas.microsoft.com/office/drawing/2014/main" id="{C1F86CC6-D659-4E0A-8911-32F4C47EB5B6}"/>
                        </a:ext>
                      </a:extLst>
                    </p:cNvPr>
                    <p:cNvGrpSpPr/>
                    <p:nvPr/>
                  </p:nvGrpSpPr>
                  <p:grpSpPr>
                    <a:xfrm>
                      <a:off x="7203071" y="5613636"/>
                      <a:ext cx="986416" cy="534626"/>
                      <a:chOff x="7461504" y="5888637"/>
                      <a:chExt cx="986416" cy="534626"/>
                    </a:xfrm>
                  </p:grpSpPr>
                  <p:sp>
                    <p:nvSpPr>
                      <p:cNvPr id="57" name="Rectangle 56">
                        <a:extLst>
                          <a:ext uri="{FF2B5EF4-FFF2-40B4-BE49-F238E27FC236}">
                            <a16:creationId xmlns:a16="http://schemas.microsoft.com/office/drawing/2014/main" id="{85FCBA48-D040-49A7-8879-04D65FB86BE3}"/>
                          </a:ext>
                        </a:extLst>
                      </p:cNvPr>
                      <p:cNvSpPr/>
                      <p:nvPr/>
                    </p:nvSpPr>
                    <p:spPr>
                      <a:xfrm>
                        <a:off x="7461504" y="6144220"/>
                        <a:ext cx="986416" cy="279043"/>
                      </a:xfrm>
                      <a:prstGeom prst="rect">
                        <a:avLst/>
                      </a:prstGeom>
                      <a:noFill/>
                    </p:spPr>
                    <p:txBody>
                      <a:bodyPr wrap="square" lIns="0" tIns="93260" rIns="0" bIns="0" rtlCol="0" anchor="t">
                        <a:noAutofit/>
                      </a:bodyPr>
                      <a:lstStyle/>
                      <a:p>
                        <a:pPr algn="ctr" defTabSz="951304">
                          <a:lnSpc>
                            <a:spcPct val="90000"/>
                          </a:lnSpc>
                          <a:spcBef>
                            <a:spcPct val="0"/>
                          </a:spcBef>
                          <a:spcAft>
                            <a:spcPts val="612"/>
                          </a:spcAft>
                        </a:pPr>
                        <a:r>
                          <a:rPr lang="en-US" sz="1224">
                            <a:ln w="3175">
                              <a:noFill/>
                            </a:ln>
                            <a:solidFill>
                              <a:srgbClr val="FFFFFF"/>
                            </a:solidFill>
                            <a:latin typeface="Segoe UI"/>
                            <a:cs typeface="Segoe UI Semilight" panose="020B0402040204020203" pitchFamily="34" charset="0"/>
                          </a:rPr>
                          <a:t>On-premises</a:t>
                        </a:r>
                      </a:p>
                    </p:txBody>
                  </p:sp>
                  <p:grpSp>
                    <p:nvGrpSpPr>
                      <p:cNvPr id="139" name="business" descr="business, SaaP apps">
                        <a:extLst>
                          <a:ext uri="{FF2B5EF4-FFF2-40B4-BE49-F238E27FC236}">
                            <a16:creationId xmlns:a16="http://schemas.microsoft.com/office/drawing/2014/main" id="{6A94C6DD-FEE3-4587-9F93-6B0874A29D66}"/>
                          </a:ext>
                        </a:extLst>
                      </p:cNvPr>
                      <p:cNvGrpSpPr/>
                      <p:nvPr/>
                    </p:nvGrpSpPr>
                    <p:grpSpPr>
                      <a:xfrm>
                        <a:off x="7834988" y="5888637"/>
                        <a:ext cx="239529" cy="240619"/>
                        <a:chOff x="6393048" y="4906425"/>
                        <a:chExt cx="355091" cy="356708"/>
                      </a:xfrm>
                    </p:grpSpPr>
                    <p:sp>
                      <p:nvSpPr>
                        <p:cNvPr id="140" name="Freeform: Shape 139">
                          <a:extLst>
                            <a:ext uri="{FF2B5EF4-FFF2-40B4-BE49-F238E27FC236}">
                              <a16:creationId xmlns:a16="http://schemas.microsoft.com/office/drawing/2014/main" id="{87B00FD6-0CE4-4F45-9630-5485AE635E81}"/>
                            </a:ext>
                          </a:extLst>
                        </p:cNvPr>
                        <p:cNvSpPr/>
                        <p:nvPr/>
                      </p:nvSpPr>
                      <p:spPr>
                        <a:xfrm>
                          <a:off x="6393048"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41" name="Freeform: Shape 140">
                          <a:extLst>
                            <a:ext uri="{FF2B5EF4-FFF2-40B4-BE49-F238E27FC236}">
                              <a16:creationId xmlns:a16="http://schemas.microsoft.com/office/drawing/2014/main" id="{2237D915-FFD2-4B84-92AD-7D749233B867}"/>
                            </a:ext>
                          </a:extLst>
                        </p:cNvPr>
                        <p:cNvSpPr/>
                        <p:nvPr/>
                      </p:nvSpPr>
                      <p:spPr>
                        <a:xfrm>
                          <a:off x="6430239"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42" name="Freeform: Shape 141">
                          <a:extLst>
                            <a:ext uri="{FF2B5EF4-FFF2-40B4-BE49-F238E27FC236}">
                              <a16:creationId xmlns:a16="http://schemas.microsoft.com/office/drawing/2014/main" id="{9BA5667D-BDC0-42FA-87D4-1FFB389318B4}"/>
                            </a:ext>
                          </a:extLst>
                        </p:cNvPr>
                        <p:cNvSpPr/>
                        <p:nvPr/>
                      </p:nvSpPr>
                      <p:spPr>
                        <a:xfrm>
                          <a:off x="648643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43" name="Freeform: Shape 142">
                          <a:extLst>
                            <a:ext uri="{FF2B5EF4-FFF2-40B4-BE49-F238E27FC236}">
                              <a16:creationId xmlns:a16="http://schemas.microsoft.com/office/drawing/2014/main" id="{7B15E397-06AA-4C44-8E3E-172EA6D2C148}"/>
                            </a:ext>
                          </a:extLst>
                        </p:cNvPr>
                        <p:cNvSpPr/>
                        <p:nvPr/>
                      </p:nvSpPr>
                      <p:spPr>
                        <a:xfrm>
                          <a:off x="6430239"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44" name="Freeform: Shape 143">
                          <a:extLst>
                            <a:ext uri="{FF2B5EF4-FFF2-40B4-BE49-F238E27FC236}">
                              <a16:creationId xmlns:a16="http://schemas.microsoft.com/office/drawing/2014/main" id="{7A5FD254-315E-4B4F-B260-9906BBFCDEA8}"/>
                            </a:ext>
                          </a:extLst>
                        </p:cNvPr>
                        <p:cNvSpPr/>
                        <p:nvPr/>
                      </p:nvSpPr>
                      <p:spPr>
                        <a:xfrm>
                          <a:off x="648643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45" name="Freeform: Shape 144">
                          <a:extLst>
                            <a:ext uri="{FF2B5EF4-FFF2-40B4-BE49-F238E27FC236}">
                              <a16:creationId xmlns:a16="http://schemas.microsoft.com/office/drawing/2014/main" id="{4D0B1B31-AE78-44C1-A7D4-DDAE7ADD9CB3}"/>
                            </a:ext>
                          </a:extLst>
                        </p:cNvPr>
                        <p:cNvSpPr/>
                        <p:nvPr/>
                      </p:nvSpPr>
                      <p:spPr>
                        <a:xfrm>
                          <a:off x="6430239"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46" name="Freeform: Shape 145">
                          <a:extLst>
                            <a:ext uri="{FF2B5EF4-FFF2-40B4-BE49-F238E27FC236}">
                              <a16:creationId xmlns:a16="http://schemas.microsoft.com/office/drawing/2014/main" id="{02F17D05-0B4D-4A98-BFE6-558EB4267AC9}"/>
                            </a:ext>
                          </a:extLst>
                        </p:cNvPr>
                        <p:cNvSpPr/>
                        <p:nvPr/>
                      </p:nvSpPr>
                      <p:spPr>
                        <a:xfrm>
                          <a:off x="648643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47" name="Freeform: Shape 146">
                          <a:extLst>
                            <a:ext uri="{FF2B5EF4-FFF2-40B4-BE49-F238E27FC236}">
                              <a16:creationId xmlns:a16="http://schemas.microsoft.com/office/drawing/2014/main" id="{0F695867-8BE4-4291-AE67-8E7393DF14FB}"/>
                            </a:ext>
                          </a:extLst>
                        </p:cNvPr>
                        <p:cNvSpPr/>
                        <p:nvPr/>
                      </p:nvSpPr>
                      <p:spPr>
                        <a:xfrm>
                          <a:off x="6430239"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48" name="Freeform: Shape 147">
                          <a:extLst>
                            <a:ext uri="{FF2B5EF4-FFF2-40B4-BE49-F238E27FC236}">
                              <a16:creationId xmlns:a16="http://schemas.microsoft.com/office/drawing/2014/main" id="{79A65689-9107-48F4-A638-E1C93974F3E9}"/>
                            </a:ext>
                          </a:extLst>
                        </p:cNvPr>
                        <p:cNvSpPr/>
                        <p:nvPr/>
                      </p:nvSpPr>
                      <p:spPr>
                        <a:xfrm>
                          <a:off x="648643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49" name="Freeform: Shape 148">
                          <a:extLst>
                            <a:ext uri="{FF2B5EF4-FFF2-40B4-BE49-F238E27FC236}">
                              <a16:creationId xmlns:a16="http://schemas.microsoft.com/office/drawing/2014/main" id="{135F039C-3198-4337-B55F-AB54C2AF1E43}"/>
                            </a:ext>
                          </a:extLst>
                        </p:cNvPr>
                        <p:cNvSpPr/>
                        <p:nvPr/>
                      </p:nvSpPr>
                      <p:spPr>
                        <a:xfrm>
                          <a:off x="6454036"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50" name="Freeform: Shape 149">
                          <a:extLst>
                            <a:ext uri="{FF2B5EF4-FFF2-40B4-BE49-F238E27FC236}">
                              <a16:creationId xmlns:a16="http://schemas.microsoft.com/office/drawing/2014/main" id="{80B77F2F-2FCD-4745-85D8-CF8442E151AB}"/>
                            </a:ext>
                          </a:extLst>
                        </p:cNvPr>
                        <p:cNvSpPr/>
                        <p:nvPr/>
                      </p:nvSpPr>
                      <p:spPr>
                        <a:xfrm>
                          <a:off x="6570593"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51" name="Freeform: Shape 150">
                          <a:extLst>
                            <a:ext uri="{FF2B5EF4-FFF2-40B4-BE49-F238E27FC236}">
                              <a16:creationId xmlns:a16="http://schemas.microsoft.com/office/drawing/2014/main" id="{17680244-1E92-4BD8-8166-4ED6938964AD}"/>
                            </a:ext>
                          </a:extLst>
                        </p:cNvPr>
                        <p:cNvSpPr/>
                        <p:nvPr/>
                      </p:nvSpPr>
                      <p:spPr>
                        <a:xfrm>
                          <a:off x="661719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52" name="Freeform: Shape 151">
                          <a:extLst>
                            <a:ext uri="{FF2B5EF4-FFF2-40B4-BE49-F238E27FC236}">
                              <a16:creationId xmlns:a16="http://schemas.microsoft.com/office/drawing/2014/main" id="{EF4C1BC8-6FC2-4CCF-A81D-425371E4C167}"/>
                            </a:ext>
                          </a:extLst>
                        </p:cNvPr>
                        <p:cNvSpPr/>
                        <p:nvPr/>
                      </p:nvSpPr>
                      <p:spPr>
                        <a:xfrm>
                          <a:off x="6673446"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53" name="Freeform: Shape 152">
                          <a:extLst>
                            <a:ext uri="{FF2B5EF4-FFF2-40B4-BE49-F238E27FC236}">
                              <a16:creationId xmlns:a16="http://schemas.microsoft.com/office/drawing/2014/main" id="{A1495AB8-90CA-488C-9192-DEE4A2F4A0B4}"/>
                            </a:ext>
                          </a:extLst>
                        </p:cNvPr>
                        <p:cNvSpPr/>
                        <p:nvPr/>
                      </p:nvSpPr>
                      <p:spPr>
                        <a:xfrm>
                          <a:off x="661719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54" name="Freeform: Shape 153">
                          <a:extLst>
                            <a:ext uri="{FF2B5EF4-FFF2-40B4-BE49-F238E27FC236}">
                              <a16:creationId xmlns:a16="http://schemas.microsoft.com/office/drawing/2014/main" id="{3DE52446-379B-4B9B-8012-243E7C69170B}"/>
                            </a:ext>
                          </a:extLst>
                        </p:cNvPr>
                        <p:cNvSpPr/>
                        <p:nvPr/>
                      </p:nvSpPr>
                      <p:spPr>
                        <a:xfrm>
                          <a:off x="6673446"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55" name="Freeform: Shape 154">
                          <a:extLst>
                            <a:ext uri="{FF2B5EF4-FFF2-40B4-BE49-F238E27FC236}">
                              <a16:creationId xmlns:a16="http://schemas.microsoft.com/office/drawing/2014/main" id="{459EFEAE-53C1-4DFA-AA50-C2EED504070E}"/>
                            </a:ext>
                          </a:extLst>
                        </p:cNvPr>
                        <p:cNvSpPr/>
                        <p:nvPr/>
                      </p:nvSpPr>
                      <p:spPr>
                        <a:xfrm>
                          <a:off x="661719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56" name="Freeform: Shape 155">
                          <a:extLst>
                            <a:ext uri="{FF2B5EF4-FFF2-40B4-BE49-F238E27FC236}">
                              <a16:creationId xmlns:a16="http://schemas.microsoft.com/office/drawing/2014/main" id="{93CB1819-B8B0-4927-B352-C3BA73264D8F}"/>
                            </a:ext>
                          </a:extLst>
                        </p:cNvPr>
                        <p:cNvSpPr/>
                        <p:nvPr/>
                      </p:nvSpPr>
                      <p:spPr>
                        <a:xfrm>
                          <a:off x="6673446"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57" name="Freeform: Shape 156">
                          <a:extLst>
                            <a:ext uri="{FF2B5EF4-FFF2-40B4-BE49-F238E27FC236}">
                              <a16:creationId xmlns:a16="http://schemas.microsoft.com/office/drawing/2014/main" id="{B89264EB-B49A-449B-89FC-F180D72D705C}"/>
                            </a:ext>
                          </a:extLst>
                        </p:cNvPr>
                        <p:cNvSpPr/>
                        <p:nvPr/>
                      </p:nvSpPr>
                      <p:spPr>
                        <a:xfrm>
                          <a:off x="661719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58" name="Freeform: Shape 157">
                          <a:extLst>
                            <a:ext uri="{FF2B5EF4-FFF2-40B4-BE49-F238E27FC236}">
                              <a16:creationId xmlns:a16="http://schemas.microsoft.com/office/drawing/2014/main" id="{B63490D2-24FF-4339-B2A2-4FF7FCE82892}"/>
                            </a:ext>
                          </a:extLst>
                        </p:cNvPr>
                        <p:cNvSpPr/>
                        <p:nvPr/>
                      </p:nvSpPr>
                      <p:spPr>
                        <a:xfrm>
                          <a:off x="6673446"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defTabSz="932597"/>
                          <a:endParaRPr lang="en-US" sz="1836">
                            <a:solidFill>
                              <a:srgbClr val="FFFFFF"/>
                            </a:solidFill>
                            <a:latin typeface="Segoe UI"/>
                          </a:endParaRPr>
                        </a:p>
                      </p:txBody>
                    </p:sp>
                    <p:sp>
                      <p:nvSpPr>
                        <p:cNvPr id="159" name="Freeform: Shape 158">
                          <a:extLst>
                            <a:ext uri="{FF2B5EF4-FFF2-40B4-BE49-F238E27FC236}">
                              <a16:creationId xmlns:a16="http://schemas.microsoft.com/office/drawing/2014/main" id="{FE1FC1F8-065C-436F-B964-836F98C6608A}"/>
                            </a:ext>
                          </a:extLst>
                        </p:cNvPr>
                        <p:cNvSpPr/>
                        <p:nvPr/>
                      </p:nvSpPr>
                      <p:spPr>
                        <a:xfrm>
                          <a:off x="6641985"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defTabSz="932597"/>
                          <a:endParaRPr lang="en-US" sz="1836">
                            <a:solidFill>
                              <a:srgbClr val="FFFFFF"/>
                            </a:solidFill>
                            <a:latin typeface="Segoe UI"/>
                          </a:endParaRPr>
                        </a:p>
                      </p:txBody>
                    </p:sp>
                  </p:grpSp>
                </p:grpSp>
              </p:grpSp>
              <p:grpSp>
                <p:nvGrpSpPr>
                  <p:cNvPr id="9" name="Group 8">
                    <a:extLst>
                      <a:ext uri="{FF2B5EF4-FFF2-40B4-BE49-F238E27FC236}">
                        <a16:creationId xmlns:a16="http://schemas.microsoft.com/office/drawing/2014/main" id="{95E51A88-E7B2-4C0F-B96D-4B7E162C8F9C}"/>
                      </a:ext>
                    </a:extLst>
                  </p:cNvPr>
                  <p:cNvGrpSpPr/>
                  <p:nvPr/>
                </p:nvGrpSpPr>
                <p:grpSpPr>
                  <a:xfrm>
                    <a:off x="5759971" y="1461578"/>
                    <a:ext cx="5297455" cy="3611903"/>
                    <a:chOff x="5838094" y="1461578"/>
                    <a:chExt cx="5297455" cy="3611903"/>
                  </a:xfrm>
                </p:grpSpPr>
                <p:grpSp>
                  <p:nvGrpSpPr>
                    <p:cNvPr id="111" name="Group 110">
                      <a:extLst>
                        <a:ext uri="{FF2B5EF4-FFF2-40B4-BE49-F238E27FC236}">
                          <a16:creationId xmlns:a16="http://schemas.microsoft.com/office/drawing/2014/main" id="{FD988F7F-EE38-4902-BEA2-E03F4336A307}"/>
                        </a:ext>
                      </a:extLst>
                    </p:cNvPr>
                    <p:cNvGrpSpPr/>
                    <p:nvPr/>
                  </p:nvGrpSpPr>
                  <p:grpSpPr>
                    <a:xfrm>
                      <a:off x="5838094" y="3577693"/>
                      <a:ext cx="480901" cy="685491"/>
                      <a:chOff x="5841709" y="3641324"/>
                      <a:chExt cx="480901" cy="685491"/>
                    </a:xfrm>
                  </p:grpSpPr>
                  <p:sp>
                    <p:nvSpPr>
                      <p:cNvPr id="85" name="TextBox 84">
                        <a:extLst>
                          <a:ext uri="{FF2B5EF4-FFF2-40B4-BE49-F238E27FC236}">
                            <a16:creationId xmlns:a16="http://schemas.microsoft.com/office/drawing/2014/main" id="{58C9006A-48EE-4E65-8A9C-9798C87C5BD0}"/>
                          </a:ext>
                        </a:extLst>
                      </p:cNvPr>
                      <p:cNvSpPr txBox="1"/>
                      <p:nvPr/>
                    </p:nvSpPr>
                    <p:spPr>
                      <a:xfrm>
                        <a:off x="5841709" y="4081587"/>
                        <a:ext cx="480901" cy="245228"/>
                      </a:xfrm>
                      <a:prstGeom prst="rect">
                        <a:avLst/>
                      </a:prstGeom>
                      <a:noFill/>
                    </p:spPr>
                    <p:txBody>
                      <a:bodyPr wrap="square" lIns="0" tIns="93260" rIns="0" bIns="0" rtlCol="0" anchor="t">
                        <a:noAutofit/>
                      </a:bodyPr>
                      <a:lstStyle/>
                      <a:p>
                        <a:pPr algn="ctr" defTabSz="951304">
                          <a:lnSpc>
                            <a:spcPct val="90000"/>
                          </a:lnSpc>
                          <a:spcBef>
                            <a:spcPct val="0"/>
                          </a:spcBef>
                          <a:spcAft>
                            <a:spcPts val="612"/>
                          </a:spcAft>
                          <a:defRPr/>
                        </a:pPr>
                        <a:r>
                          <a:rPr lang="en-US" sz="1224">
                            <a:ln w="3175">
                              <a:noFill/>
                            </a:ln>
                            <a:solidFill>
                              <a:srgbClr val="FFFFFF"/>
                            </a:solidFill>
                            <a:latin typeface="Segoe UI"/>
                            <a:cs typeface="Segoe UI Semilight" panose="020B0402040204020203" pitchFamily="34" charset="0"/>
                          </a:rPr>
                          <a:t>GitHub</a:t>
                        </a:r>
                      </a:p>
                    </p:txBody>
                  </p:sp>
                  <p:pic>
                    <p:nvPicPr>
                      <p:cNvPr id="87" name="Picture 4" descr="Image result for github logo white">
                        <a:extLst>
                          <a:ext uri="{FF2B5EF4-FFF2-40B4-BE49-F238E27FC236}">
                            <a16:creationId xmlns:a16="http://schemas.microsoft.com/office/drawing/2014/main" id="{A9AF4BA6-727E-43A4-ADFC-2AA2B84C6C9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864533" y="3641324"/>
                        <a:ext cx="435254" cy="4352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a:extLst>
                        <a:ext uri="{FF2B5EF4-FFF2-40B4-BE49-F238E27FC236}">
                          <a16:creationId xmlns:a16="http://schemas.microsoft.com/office/drawing/2014/main" id="{5C03F766-2584-4704-B493-A3974D3FBEB1}"/>
                        </a:ext>
                      </a:extLst>
                    </p:cNvPr>
                    <p:cNvGrpSpPr/>
                    <p:nvPr/>
                  </p:nvGrpSpPr>
                  <p:grpSpPr>
                    <a:xfrm>
                      <a:off x="8405928" y="1461578"/>
                      <a:ext cx="914400" cy="780403"/>
                      <a:chOff x="8705981" y="1132567"/>
                      <a:chExt cx="914400" cy="780403"/>
                    </a:xfrm>
                  </p:grpSpPr>
                  <p:sp>
                    <p:nvSpPr>
                      <p:cNvPr id="82" name="TextBox 81">
                        <a:extLst>
                          <a:ext uri="{FF2B5EF4-FFF2-40B4-BE49-F238E27FC236}">
                            <a16:creationId xmlns:a16="http://schemas.microsoft.com/office/drawing/2014/main" id="{B2F3E99C-3B34-435A-BDA3-C265A9B956D4}"/>
                          </a:ext>
                        </a:extLst>
                      </p:cNvPr>
                      <p:cNvSpPr txBox="1"/>
                      <p:nvPr/>
                    </p:nvSpPr>
                    <p:spPr>
                      <a:xfrm>
                        <a:off x="8705981" y="1547210"/>
                        <a:ext cx="914400" cy="365760"/>
                      </a:xfrm>
                      <a:prstGeom prst="rect">
                        <a:avLst/>
                      </a:prstGeom>
                      <a:noFill/>
                    </p:spPr>
                    <p:txBody>
                      <a:bodyPr wrap="square" lIns="0" tIns="93260" rIns="0" bIns="0" rtlCol="0" anchor="t">
                        <a:noAutofit/>
                      </a:bodyPr>
                      <a:lstStyle>
                        <a:defPPr>
                          <a:defRPr lang="en-US"/>
                        </a:defPPr>
                        <a:lvl1pPr marR="0" lvl="0" indent="0" algn="ctr" defTabSz="932742" fontAlgn="auto">
                          <a:lnSpc>
                            <a:spcPct val="90000"/>
                          </a:lnSpc>
                          <a:spcBef>
                            <a:spcPct val="0"/>
                          </a:spcBef>
                          <a:spcAft>
                            <a:spcPts val="600"/>
                          </a:spcAft>
                          <a:buClrTx/>
                          <a:buSzTx/>
                          <a:buFontTx/>
                          <a:buNone/>
                          <a:tabLst/>
                          <a:defRPr kumimoji="0" sz="1200" b="0" i="0" u="none" strike="noStrike" cap="none" spc="0" normalizeH="0" baseline="0">
                            <a:ln w="3175">
                              <a:noFill/>
                            </a:ln>
                            <a:solidFill>
                              <a:srgbClr val="FFFFFF"/>
                            </a:solidFill>
                            <a:effectLst/>
                            <a:uLnTx/>
                            <a:uFillTx/>
                            <a:latin typeface="Segoe UI"/>
                            <a:cs typeface="Segoe UI Semilight" panose="020B0402040204020203" pitchFamily="34" charset="0"/>
                          </a:defRPr>
                        </a:lvl1pPr>
                      </a:lstStyle>
                      <a:p>
                        <a:pPr defTabSz="951304">
                          <a:spcAft>
                            <a:spcPts val="612"/>
                          </a:spcAft>
                        </a:pPr>
                        <a:r>
                          <a:rPr lang="en-US" sz="1224"/>
                          <a:t>Azure API Management </a:t>
                        </a:r>
                      </a:p>
                    </p:txBody>
                  </p:sp>
                  <p:pic>
                    <p:nvPicPr>
                      <p:cNvPr id="84" name="Graphic 83">
                        <a:extLst>
                          <a:ext uri="{FF2B5EF4-FFF2-40B4-BE49-F238E27FC236}">
                            <a16:creationId xmlns:a16="http://schemas.microsoft.com/office/drawing/2014/main" id="{00D19DF9-88E4-4CB0-9487-10D972E6402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45554" y="1132567"/>
                        <a:ext cx="435254" cy="435254"/>
                      </a:xfrm>
                      <a:prstGeom prst="rect">
                        <a:avLst/>
                      </a:prstGeom>
                    </p:spPr>
                  </p:pic>
                </p:grpSp>
                <p:grpSp>
                  <p:nvGrpSpPr>
                    <p:cNvPr id="165" name="Group 164">
                      <a:extLst>
                        <a:ext uri="{FF2B5EF4-FFF2-40B4-BE49-F238E27FC236}">
                          <a16:creationId xmlns:a16="http://schemas.microsoft.com/office/drawing/2014/main" id="{305BB77C-408E-48EC-80B7-9F3FBDACE42D}"/>
                        </a:ext>
                      </a:extLst>
                    </p:cNvPr>
                    <p:cNvGrpSpPr/>
                    <p:nvPr/>
                  </p:nvGrpSpPr>
                  <p:grpSpPr>
                    <a:xfrm>
                      <a:off x="10086362" y="3730000"/>
                      <a:ext cx="913678" cy="599887"/>
                      <a:chOff x="10318988" y="3552388"/>
                      <a:chExt cx="913678" cy="599887"/>
                    </a:xfrm>
                  </p:grpSpPr>
                  <p:pic>
                    <p:nvPicPr>
                      <p:cNvPr id="79" name="Graphic 78">
                        <a:extLst>
                          <a:ext uri="{FF2B5EF4-FFF2-40B4-BE49-F238E27FC236}">
                            <a16:creationId xmlns:a16="http://schemas.microsoft.com/office/drawing/2014/main" id="{5D049893-1EB6-452A-9090-F50421B00BB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584349" y="3552388"/>
                        <a:ext cx="353374" cy="353374"/>
                      </a:xfrm>
                      <a:prstGeom prst="rect">
                        <a:avLst/>
                      </a:prstGeom>
                    </p:spPr>
                  </p:pic>
                  <p:sp>
                    <p:nvSpPr>
                      <p:cNvPr id="80" name="Title 1">
                        <a:extLst>
                          <a:ext uri="{FF2B5EF4-FFF2-40B4-BE49-F238E27FC236}">
                            <a16:creationId xmlns:a16="http://schemas.microsoft.com/office/drawing/2014/main" id="{FD29DECD-FD45-4EAA-8FA4-2F1790458517}"/>
                          </a:ext>
                        </a:extLst>
                      </p:cNvPr>
                      <p:cNvSpPr txBox="1">
                        <a:spLocks/>
                      </p:cNvSpPr>
                      <p:nvPr/>
                    </p:nvSpPr>
                    <p:spPr>
                      <a:xfrm>
                        <a:off x="10318988" y="3782943"/>
                        <a:ext cx="913678" cy="369332"/>
                      </a:xfrm>
                      <a:prstGeom prst="rect">
                        <a:avLst/>
                      </a:prstGeom>
                      <a:noFill/>
                    </p:spPr>
                    <p:txBody>
                      <a:bodyPr wrap="square" lIns="0" tIns="93260" rIns="0" bIns="0" rtlCol="0" anchor="t">
                        <a:noAutofit/>
                      </a:bodyPr>
                      <a:lstStyle>
                        <a:defPPr>
                          <a:defRPr lang="en-US"/>
                        </a:defPPr>
                        <a:lvl1pPr marR="0" lvl="0" indent="0" algn="ctr" defTabSz="932742" fontAlgn="auto">
                          <a:lnSpc>
                            <a:spcPct val="90000"/>
                          </a:lnSpc>
                          <a:spcBef>
                            <a:spcPct val="0"/>
                          </a:spcBef>
                          <a:spcAft>
                            <a:spcPts val="600"/>
                          </a:spcAft>
                          <a:buClrTx/>
                          <a:buSzTx/>
                          <a:buFontTx/>
                          <a:buNone/>
                          <a:tabLst/>
                          <a:defRPr kumimoji="0" sz="1200" b="0" i="0" u="none" strike="noStrike" cap="none" spc="0" normalizeH="0" baseline="0">
                            <a:ln w="3175">
                              <a:noFill/>
                            </a:ln>
                            <a:solidFill>
                              <a:srgbClr val="FFFFFF"/>
                            </a:solidFill>
                            <a:effectLst/>
                            <a:uLnTx/>
                            <a:uFillTx/>
                            <a:latin typeface="Segoe UI"/>
                            <a:cs typeface="Segoe UI Semilight" panose="020B0402040204020203" pitchFamily="34" charset="0"/>
                          </a:defRPr>
                        </a:lvl1pPr>
                      </a:lstStyle>
                      <a:p>
                        <a:pPr defTabSz="951304">
                          <a:spcAft>
                            <a:spcPts val="612"/>
                          </a:spcAft>
                        </a:pPr>
                        <a:r>
                          <a:rPr lang="en-US" sz="1020"/>
                          <a:t>Azure Cosmos DB</a:t>
                        </a:r>
                      </a:p>
                    </p:txBody>
                  </p:sp>
                </p:grpSp>
                <p:sp>
                  <p:nvSpPr>
                    <p:cNvPr id="67" name="Title 1">
                      <a:extLst>
                        <a:ext uri="{FF2B5EF4-FFF2-40B4-BE49-F238E27FC236}">
                          <a16:creationId xmlns:a16="http://schemas.microsoft.com/office/drawing/2014/main" id="{803A43BC-3306-4A20-A9DB-EE762235A815}"/>
                        </a:ext>
                      </a:extLst>
                    </p:cNvPr>
                    <p:cNvSpPr txBox="1">
                      <a:spLocks/>
                    </p:cNvSpPr>
                    <p:nvPr/>
                  </p:nvSpPr>
                  <p:spPr>
                    <a:xfrm>
                      <a:off x="8035476" y="2824991"/>
                      <a:ext cx="1655304" cy="404470"/>
                    </a:xfrm>
                    <a:prstGeom prst="rect">
                      <a:avLst/>
                    </a:prstGeom>
                  </p:spPr>
                  <p:txBody>
                    <a:bodyPr vert="horz" wrap="square" lIns="0" tIns="27978"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z="1224" spc="0" dirty="0">
                          <a:solidFill>
                            <a:srgbClr val="FFFFFF"/>
                          </a:solidFill>
                          <a:latin typeface="Segoe UI"/>
                          <a:cs typeface="Segoe UI Semilight" panose="020B0402040204020203" pitchFamily="34" charset="0"/>
                        </a:rPr>
                        <a:t>Azure Kubernetes </a:t>
                      </a:r>
                      <a:br>
                        <a:rPr lang="en-US" sz="1224" spc="0" dirty="0">
                          <a:solidFill>
                            <a:srgbClr val="FFFFFF"/>
                          </a:solidFill>
                          <a:latin typeface="Segoe UI"/>
                          <a:cs typeface="Segoe UI Semilight" panose="020B0402040204020203" pitchFamily="34" charset="0"/>
                        </a:rPr>
                      </a:br>
                      <a:r>
                        <a:rPr lang="en-US" sz="1224" spc="0" dirty="0">
                          <a:solidFill>
                            <a:srgbClr val="FFFFFF"/>
                          </a:solidFill>
                          <a:latin typeface="Segoe UI"/>
                          <a:cs typeface="Segoe UI Semilight" panose="020B0402040204020203" pitchFamily="34" charset="0"/>
                        </a:rPr>
                        <a:t>Service (AKS)</a:t>
                      </a:r>
                    </a:p>
                  </p:txBody>
                </p:sp>
                <p:cxnSp>
                  <p:nvCxnSpPr>
                    <p:cNvPr id="69" name="Straight Connector 68">
                      <a:extLst>
                        <a:ext uri="{FF2B5EF4-FFF2-40B4-BE49-F238E27FC236}">
                          <a16:creationId xmlns:a16="http://schemas.microsoft.com/office/drawing/2014/main" id="{C00EB3C1-4221-4631-9953-35AA134CC3B8}"/>
                        </a:ext>
                      </a:extLst>
                    </p:cNvPr>
                    <p:cNvCxnSpPr>
                      <a:cxnSpLocks/>
                    </p:cNvCxnSpPr>
                    <p:nvPr/>
                  </p:nvCxnSpPr>
                  <p:spPr>
                    <a:xfrm>
                      <a:off x="8863128" y="2416066"/>
                      <a:ext cx="0" cy="360607"/>
                    </a:xfrm>
                    <a:prstGeom prst="line">
                      <a:avLst/>
                    </a:prstGeom>
                    <a:ln w="15875">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BE69070A-0AC6-43FB-A4D3-6F41FB0E74E3}"/>
                        </a:ext>
                      </a:extLst>
                    </p:cNvPr>
                    <p:cNvGrpSpPr/>
                    <p:nvPr/>
                  </p:nvGrpSpPr>
                  <p:grpSpPr>
                    <a:xfrm>
                      <a:off x="9989431" y="4404738"/>
                      <a:ext cx="1146118" cy="668743"/>
                      <a:chOff x="10222058" y="4550707"/>
                      <a:chExt cx="1146118" cy="668743"/>
                    </a:xfrm>
                  </p:grpSpPr>
                  <p:sp>
                    <p:nvSpPr>
                      <p:cNvPr id="65" name="TextBox 64">
                        <a:extLst>
                          <a:ext uri="{FF2B5EF4-FFF2-40B4-BE49-F238E27FC236}">
                            <a16:creationId xmlns:a16="http://schemas.microsoft.com/office/drawing/2014/main" id="{B1076E52-9EBF-47A0-AB02-FFE653AF4D4F}"/>
                          </a:ext>
                        </a:extLst>
                      </p:cNvPr>
                      <p:cNvSpPr txBox="1"/>
                      <p:nvPr/>
                    </p:nvSpPr>
                    <p:spPr>
                      <a:xfrm>
                        <a:off x="10222058" y="4803655"/>
                        <a:ext cx="1146118" cy="415795"/>
                      </a:xfrm>
                      <a:prstGeom prst="rect">
                        <a:avLst/>
                      </a:prstGeom>
                      <a:noFill/>
                    </p:spPr>
                    <p:txBody>
                      <a:bodyPr wrap="square" lIns="0" tIns="93260" rIns="0" bIns="0" rtlCol="0" anchor="t">
                        <a:noAutofit/>
                      </a:bodyPr>
                      <a:lstStyle>
                        <a:defPPr>
                          <a:defRPr lang="en-US"/>
                        </a:defPPr>
                        <a:lvl1pPr marR="0" lvl="0" indent="0" algn="ctr" defTabSz="932742" fontAlgn="auto">
                          <a:lnSpc>
                            <a:spcPct val="90000"/>
                          </a:lnSpc>
                          <a:spcBef>
                            <a:spcPct val="0"/>
                          </a:spcBef>
                          <a:spcAft>
                            <a:spcPts val="600"/>
                          </a:spcAft>
                          <a:buClrTx/>
                          <a:buSzTx/>
                          <a:buFontTx/>
                          <a:buNone/>
                          <a:tabLst/>
                          <a:defRPr kumimoji="0" sz="1200" b="0" i="0" u="none" strike="noStrike" cap="none" spc="0" normalizeH="0" baseline="0">
                            <a:ln w="3175">
                              <a:noFill/>
                            </a:ln>
                            <a:solidFill>
                              <a:srgbClr val="FFFFFF"/>
                            </a:solidFill>
                            <a:effectLst/>
                            <a:uLnTx/>
                            <a:uFillTx/>
                            <a:latin typeface="Segoe UI"/>
                            <a:cs typeface="Segoe UI Semilight" panose="020B0402040204020203" pitchFamily="34" charset="0"/>
                          </a:defRPr>
                        </a:lvl1pPr>
                      </a:lstStyle>
                      <a:p>
                        <a:pPr defTabSz="951304">
                          <a:spcAft>
                            <a:spcPts val="612"/>
                          </a:spcAft>
                        </a:pPr>
                        <a:r>
                          <a:rPr lang="en-US" sz="1020"/>
                          <a:t>Azure Database for PostgreSQL</a:t>
                        </a:r>
                      </a:p>
                    </p:txBody>
                  </p:sp>
                  <p:pic>
                    <p:nvPicPr>
                      <p:cNvPr id="74" name="Graphic 73">
                        <a:extLst>
                          <a:ext uri="{FF2B5EF4-FFF2-40B4-BE49-F238E27FC236}">
                            <a16:creationId xmlns:a16="http://schemas.microsoft.com/office/drawing/2014/main" id="{46273402-5FBD-4088-8084-4000B99915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01128" y="4550707"/>
                        <a:ext cx="342809" cy="342809"/>
                      </a:xfrm>
                      <a:prstGeom prst="rect">
                        <a:avLst/>
                      </a:prstGeom>
                    </p:spPr>
                  </p:pic>
                </p:grpSp>
                <p:grpSp>
                  <p:nvGrpSpPr>
                    <p:cNvPr id="112" name="Group 111">
                      <a:extLst>
                        <a:ext uri="{FF2B5EF4-FFF2-40B4-BE49-F238E27FC236}">
                          <a16:creationId xmlns:a16="http://schemas.microsoft.com/office/drawing/2014/main" id="{B7B0E067-8C4E-4467-9D93-FA6FFAD9CAFD}"/>
                        </a:ext>
                      </a:extLst>
                    </p:cNvPr>
                    <p:cNvGrpSpPr/>
                    <p:nvPr/>
                  </p:nvGrpSpPr>
                  <p:grpSpPr>
                    <a:xfrm>
                      <a:off x="8223048" y="3323414"/>
                      <a:ext cx="1280160" cy="1280160"/>
                      <a:chOff x="8613639" y="3494784"/>
                      <a:chExt cx="1280160" cy="1280160"/>
                    </a:xfrm>
                  </p:grpSpPr>
                  <p:sp>
                    <p:nvSpPr>
                      <p:cNvPr id="66" name="Rectangle 65">
                        <a:extLst>
                          <a:ext uri="{FF2B5EF4-FFF2-40B4-BE49-F238E27FC236}">
                            <a16:creationId xmlns:a16="http://schemas.microsoft.com/office/drawing/2014/main" id="{316636E6-6466-4D84-9FBC-0EC03DF982E6}"/>
                          </a:ext>
                        </a:extLst>
                      </p:cNvPr>
                      <p:cNvSpPr/>
                      <p:nvPr/>
                    </p:nvSpPr>
                    <p:spPr bwMode="auto">
                      <a:xfrm>
                        <a:off x="8613639" y="3494784"/>
                        <a:ext cx="1280160" cy="1280160"/>
                      </a:xfrm>
                      <a:prstGeom prst="rect">
                        <a:avLst/>
                      </a:prstGeom>
                      <a:noFill/>
                      <a:ln w="15875" cap="flat" cmpd="sng" algn="ctr">
                        <a:solidFill>
                          <a:schemeClr val="bg1">
                            <a:lumMod val="75000"/>
                            <a:lumOff val="25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428" kern="0" err="1">
                          <a:gradFill>
                            <a:gsLst>
                              <a:gs pos="0">
                                <a:srgbClr val="FFFFFF"/>
                              </a:gs>
                              <a:gs pos="100000">
                                <a:srgbClr val="FFFFFF"/>
                              </a:gs>
                            </a:gsLst>
                            <a:lin ang="5400000" scaled="0"/>
                          </a:gradFill>
                          <a:latin typeface="Segoe UI"/>
                          <a:cs typeface="Segoe UI" pitchFamily="34" charset="0"/>
                        </a:endParaRPr>
                      </a:p>
                    </p:txBody>
                  </p:sp>
                  <p:sp>
                    <p:nvSpPr>
                      <p:cNvPr id="68" name="Title 1">
                        <a:extLst>
                          <a:ext uri="{FF2B5EF4-FFF2-40B4-BE49-F238E27FC236}">
                            <a16:creationId xmlns:a16="http://schemas.microsoft.com/office/drawing/2014/main" id="{00C2E706-B8AC-4E85-B82D-C210C6160102}"/>
                          </a:ext>
                        </a:extLst>
                      </p:cNvPr>
                      <p:cNvSpPr txBox="1">
                        <a:spLocks/>
                      </p:cNvSpPr>
                      <p:nvPr/>
                    </p:nvSpPr>
                    <p:spPr>
                      <a:xfrm>
                        <a:off x="8796880" y="3595396"/>
                        <a:ext cx="913678" cy="18470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z="1224" spc="0">
                            <a:solidFill>
                              <a:srgbClr val="FFFFFF"/>
                            </a:solidFill>
                            <a:latin typeface="Segoe UI"/>
                            <a:cs typeface="Segoe UI Semilight" panose="020B0402040204020203" pitchFamily="34" charset="0"/>
                          </a:rPr>
                          <a:t>Microservices </a:t>
                        </a:r>
                        <a:endParaRPr lang="en-US" sz="1224" i="1" spc="0">
                          <a:solidFill>
                            <a:srgbClr val="FFFFFF"/>
                          </a:solidFill>
                          <a:latin typeface="Segoe UI"/>
                          <a:cs typeface="Segoe UI Semilight" panose="020B0402040204020203" pitchFamily="34" charset="0"/>
                        </a:endParaRPr>
                      </a:p>
                    </p:txBody>
                  </p:sp>
                  <p:grpSp>
                    <p:nvGrpSpPr>
                      <p:cNvPr id="110" name="Group 109">
                        <a:extLst>
                          <a:ext uri="{FF2B5EF4-FFF2-40B4-BE49-F238E27FC236}">
                            <a16:creationId xmlns:a16="http://schemas.microsoft.com/office/drawing/2014/main" id="{C6186A1B-BD8B-433F-AA30-56D6E89936F2}"/>
                          </a:ext>
                        </a:extLst>
                      </p:cNvPr>
                      <p:cNvGrpSpPr/>
                      <p:nvPr/>
                    </p:nvGrpSpPr>
                    <p:grpSpPr>
                      <a:xfrm>
                        <a:off x="9014454" y="3942727"/>
                        <a:ext cx="478530" cy="572500"/>
                        <a:chOff x="8691251" y="4073490"/>
                        <a:chExt cx="478530" cy="572500"/>
                      </a:xfrm>
                    </p:grpSpPr>
                    <p:sp>
                      <p:nvSpPr>
                        <p:cNvPr id="107" name="Freeform 172">
                          <a:extLst>
                            <a:ext uri="{FF2B5EF4-FFF2-40B4-BE49-F238E27FC236}">
                              <a16:creationId xmlns:a16="http://schemas.microsoft.com/office/drawing/2014/main" id="{D666131E-C2FF-4E39-81CC-3C95B6237783}"/>
                            </a:ext>
                          </a:extLst>
                        </p:cNvPr>
                        <p:cNvSpPr>
                          <a:spLocks noEditPoints="1"/>
                        </p:cNvSpPr>
                        <p:nvPr/>
                      </p:nvSpPr>
                      <p:spPr bwMode="auto">
                        <a:xfrm>
                          <a:off x="8691251" y="4385520"/>
                          <a:ext cx="249070" cy="260470"/>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kern="0">
                            <a:solidFill>
                              <a:srgbClr val="FFFFFF"/>
                            </a:solidFill>
                            <a:latin typeface="Segoe UI"/>
                          </a:endParaRPr>
                        </a:p>
                      </p:txBody>
                    </p:sp>
                    <p:sp>
                      <p:nvSpPr>
                        <p:cNvPr id="108" name="Freeform 172">
                          <a:extLst>
                            <a:ext uri="{FF2B5EF4-FFF2-40B4-BE49-F238E27FC236}">
                              <a16:creationId xmlns:a16="http://schemas.microsoft.com/office/drawing/2014/main" id="{54203272-4EC0-4CD8-934D-BAA632EDA649}"/>
                            </a:ext>
                          </a:extLst>
                        </p:cNvPr>
                        <p:cNvSpPr>
                          <a:spLocks noEditPoints="1"/>
                        </p:cNvSpPr>
                        <p:nvPr/>
                      </p:nvSpPr>
                      <p:spPr bwMode="auto">
                        <a:xfrm>
                          <a:off x="8957140" y="4438371"/>
                          <a:ext cx="187972" cy="182010"/>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2448" kern="0">
                            <a:solidFill>
                              <a:srgbClr val="FFFFFF"/>
                            </a:solidFill>
                            <a:latin typeface="Segoe UI"/>
                          </a:endParaRPr>
                        </a:p>
                      </p:txBody>
                    </p:sp>
                    <p:sp>
                      <p:nvSpPr>
                        <p:cNvPr id="109" name="Freeform 172" descr="Channels, Microservices, Azure Services">
                          <a:extLst>
                            <a:ext uri="{FF2B5EF4-FFF2-40B4-BE49-F238E27FC236}">
                              <a16:creationId xmlns:a16="http://schemas.microsoft.com/office/drawing/2014/main" id="{B81F737B-E1CB-4DEC-920C-4B42DBB21538}"/>
                            </a:ext>
                          </a:extLst>
                        </p:cNvPr>
                        <p:cNvSpPr>
                          <a:spLocks noEditPoints="1"/>
                        </p:cNvSpPr>
                        <p:nvPr/>
                      </p:nvSpPr>
                      <p:spPr bwMode="auto">
                        <a:xfrm>
                          <a:off x="8821787" y="4073490"/>
                          <a:ext cx="347994" cy="347993"/>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accent2"/>
                        </a:solidFill>
                        <a:ln>
                          <a:noFill/>
                        </a:ln>
                      </p:spPr>
                      <p:txBody>
                        <a:bodyPr vert="horz" wrap="square" lIns="93260" tIns="46630" rIns="93260" bIns="46630" numCol="1" anchor="t" anchorCtr="0" compatLnSpc="1">
                          <a:prstTxWarp prst="textNoShape">
                            <a:avLst/>
                          </a:prstTxWarp>
                        </a:bodyPr>
                        <a:lstStyle/>
                        <a:p>
                          <a:pPr defTabSz="932597">
                            <a:defRPr/>
                          </a:pPr>
                          <a:endParaRPr lang="en-US" sz="2448" kern="0">
                            <a:solidFill>
                              <a:srgbClr val="FFFFFF"/>
                            </a:solidFill>
                            <a:latin typeface="Segoe UI"/>
                          </a:endParaRPr>
                        </a:p>
                      </p:txBody>
                    </p:sp>
                  </p:grpSp>
                </p:grpSp>
                <p:grpSp>
                  <p:nvGrpSpPr>
                    <p:cNvPr id="169" name="Group 168">
                      <a:extLst>
                        <a:ext uri="{FF2B5EF4-FFF2-40B4-BE49-F238E27FC236}">
                          <a16:creationId xmlns:a16="http://schemas.microsoft.com/office/drawing/2014/main" id="{B755C0B0-9D07-4E36-8FD9-7827D0C5D7E5}"/>
                        </a:ext>
                      </a:extLst>
                    </p:cNvPr>
                    <p:cNvGrpSpPr/>
                    <p:nvPr/>
                  </p:nvGrpSpPr>
                  <p:grpSpPr>
                    <a:xfrm>
                      <a:off x="9598775" y="3273962"/>
                      <a:ext cx="274320" cy="1379065"/>
                      <a:chOff x="9821242" y="3491988"/>
                      <a:chExt cx="274320" cy="1379065"/>
                    </a:xfrm>
                  </p:grpSpPr>
                  <p:cxnSp>
                    <p:nvCxnSpPr>
                      <p:cNvPr id="102" name="Connector: Elbow 101">
                        <a:extLst>
                          <a:ext uri="{FF2B5EF4-FFF2-40B4-BE49-F238E27FC236}">
                            <a16:creationId xmlns:a16="http://schemas.microsoft.com/office/drawing/2014/main" id="{0161875A-EF2C-4225-8B31-FE47FE3AA5AC}"/>
                          </a:ext>
                        </a:extLst>
                      </p:cNvPr>
                      <p:cNvCxnSpPr>
                        <a:cxnSpLocks/>
                      </p:cNvCxnSpPr>
                      <p:nvPr/>
                    </p:nvCxnSpPr>
                    <p:spPr>
                      <a:xfrm flipV="1">
                        <a:off x="9821242" y="3491988"/>
                        <a:ext cx="274320" cy="640080"/>
                      </a:xfrm>
                      <a:prstGeom prst="bentConnector3">
                        <a:avLst>
                          <a:gd name="adj1" fmla="val 51388"/>
                        </a:avLst>
                      </a:prstGeom>
                      <a:ln w="15875">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438401B2-35C9-4CD3-8621-7B35BAF29505}"/>
                          </a:ext>
                        </a:extLst>
                      </p:cNvPr>
                      <p:cNvCxnSpPr>
                        <a:cxnSpLocks/>
                      </p:cNvCxnSpPr>
                      <p:nvPr/>
                    </p:nvCxnSpPr>
                    <p:spPr>
                      <a:xfrm>
                        <a:off x="9821242" y="4230973"/>
                        <a:ext cx="274320" cy="640080"/>
                      </a:xfrm>
                      <a:prstGeom prst="bentConnector3">
                        <a:avLst>
                          <a:gd name="adj1" fmla="val 51388"/>
                        </a:avLst>
                      </a:prstGeom>
                      <a:ln w="15875">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5C3622CB-402E-45AB-B734-49105B56E7AE}"/>
                        </a:ext>
                      </a:extLst>
                    </p:cNvPr>
                    <p:cNvGrpSpPr/>
                    <p:nvPr/>
                  </p:nvGrpSpPr>
                  <p:grpSpPr>
                    <a:xfrm>
                      <a:off x="6891766" y="2802475"/>
                      <a:ext cx="714126" cy="742353"/>
                      <a:chOff x="7108805" y="2721195"/>
                      <a:chExt cx="714126" cy="742353"/>
                    </a:xfrm>
                  </p:grpSpPr>
                  <p:pic>
                    <p:nvPicPr>
                      <p:cNvPr id="5" name="Picture 4" descr="A close up of a logo&#10;&#10;Description automatically generated">
                        <a:extLst>
                          <a:ext uri="{FF2B5EF4-FFF2-40B4-BE49-F238E27FC236}">
                            <a16:creationId xmlns:a16="http://schemas.microsoft.com/office/drawing/2014/main" id="{C75F0D44-6795-4FEF-81D1-9C746A28A36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05939" y="2721195"/>
                        <a:ext cx="507604" cy="507604"/>
                      </a:xfrm>
                      <a:prstGeom prst="rect">
                        <a:avLst/>
                      </a:prstGeom>
                    </p:spPr>
                  </p:pic>
                  <p:sp>
                    <p:nvSpPr>
                      <p:cNvPr id="7" name="TextBox 6">
                        <a:extLst>
                          <a:ext uri="{FF2B5EF4-FFF2-40B4-BE49-F238E27FC236}">
                            <a16:creationId xmlns:a16="http://schemas.microsoft.com/office/drawing/2014/main" id="{2C0A4C62-DB40-4B24-93E1-E34909D67126}"/>
                          </a:ext>
                        </a:extLst>
                      </p:cNvPr>
                      <p:cNvSpPr txBox="1"/>
                      <p:nvPr/>
                    </p:nvSpPr>
                    <p:spPr>
                      <a:xfrm>
                        <a:off x="7108805" y="3097788"/>
                        <a:ext cx="714126" cy="365760"/>
                      </a:xfrm>
                      <a:prstGeom prst="rect">
                        <a:avLst/>
                      </a:prstGeom>
                      <a:noFill/>
                    </p:spPr>
                    <p:txBody>
                      <a:bodyPr wrap="square" lIns="0" tIns="93260" rIns="0" bIns="0" rtlCol="0" anchor="t">
                        <a:noAutofit/>
                      </a:bodyPr>
                      <a:lstStyle>
                        <a:defPPr>
                          <a:defRPr lang="en-US"/>
                        </a:defPPr>
                        <a:lvl1pPr marR="0" lvl="0" indent="0" algn="ctr" defTabSz="932742" fontAlgn="auto">
                          <a:lnSpc>
                            <a:spcPct val="90000"/>
                          </a:lnSpc>
                          <a:spcBef>
                            <a:spcPct val="0"/>
                          </a:spcBef>
                          <a:spcAft>
                            <a:spcPts val="600"/>
                          </a:spcAft>
                          <a:buClrTx/>
                          <a:buSzTx/>
                          <a:buFontTx/>
                          <a:buNone/>
                          <a:tabLst/>
                          <a:defRPr kumimoji="0" sz="1200" b="0" i="0" u="none" strike="noStrike" cap="none" spc="0" normalizeH="0" baseline="0">
                            <a:ln w="3175">
                              <a:noFill/>
                            </a:ln>
                            <a:solidFill>
                              <a:srgbClr val="FFFFFF"/>
                            </a:solidFill>
                            <a:effectLst/>
                            <a:uLnTx/>
                            <a:uFillTx/>
                            <a:latin typeface="Segoe UI"/>
                            <a:cs typeface="Segoe UI Semilight" panose="020B0402040204020203" pitchFamily="34" charset="0"/>
                          </a:defRPr>
                        </a:lvl1pPr>
                      </a:lstStyle>
                      <a:p>
                        <a:pPr defTabSz="951304">
                          <a:spcAft>
                            <a:spcPts val="612"/>
                          </a:spcAft>
                        </a:pPr>
                        <a:r>
                          <a:rPr lang="en-US" sz="1224"/>
                          <a:t>Azure Cognitive Services</a:t>
                        </a:r>
                      </a:p>
                    </p:txBody>
                  </p:sp>
                </p:grpSp>
                <p:grpSp>
                  <p:nvGrpSpPr>
                    <p:cNvPr id="8" name="Group 7">
                      <a:extLst>
                        <a:ext uri="{FF2B5EF4-FFF2-40B4-BE49-F238E27FC236}">
                          <a16:creationId xmlns:a16="http://schemas.microsoft.com/office/drawing/2014/main" id="{BB6D94A7-BF42-4E86-A312-247B884CB42F}"/>
                        </a:ext>
                      </a:extLst>
                    </p:cNvPr>
                    <p:cNvGrpSpPr/>
                    <p:nvPr/>
                  </p:nvGrpSpPr>
                  <p:grpSpPr>
                    <a:xfrm>
                      <a:off x="7798721" y="3301540"/>
                      <a:ext cx="274320" cy="1287625"/>
                      <a:chOff x="7798721" y="3273962"/>
                      <a:chExt cx="274320" cy="1287625"/>
                    </a:xfrm>
                  </p:grpSpPr>
                  <p:cxnSp>
                    <p:nvCxnSpPr>
                      <p:cNvPr id="90" name="Connector: Elbow 89">
                        <a:extLst>
                          <a:ext uri="{FF2B5EF4-FFF2-40B4-BE49-F238E27FC236}">
                            <a16:creationId xmlns:a16="http://schemas.microsoft.com/office/drawing/2014/main" id="{1CBF0EB5-0E95-4F3F-9F60-AC6DD660B61B}"/>
                          </a:ext>
                        </a:extLst>
                      </p:cNvPr>
                      <p:cNvCxnSpPr>
                        <a:cxnSpLocks/>
                      </p:cNvCxnSpPr>
                      <p:nvPr/>
                    </p:nvCxnSpPr>
                    <p:spPr>
                      <a:xfrm flipH="1" flipV="1">
                        <a:off x="7798721" y="3273962"/>
                        <a:ext cx="274320" cy="548640"/>
                      </a:xfrm>
                      <a:prstGeom prst="bentConnector3">
                        <a:avLst>
                          <a:gd name="adj1" fmla="val 51388"/>
                        </a:avLst>
                      </a:prstGeom>
                      <a:ln w="158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32BB232B-6E87-4744-B3B4-9C9B28BE0E2F}"/>
                          </a:ext>
                        </a:extLst>
                      </p:cNvPr>
                      <p:cNvCxnSpPr>
                        <a:cxnSpLocks/>
                      </p:cNvCxnSpPr>
                      <p:nvPr/>
                    </p:nvCxnSpPr>
                    <p:spPr>
                      <a:xfrm flipH="1">
                        <a:off x="7798721" y="4012947"/>
                        <a:ext cx="274320" cy="548640"/>
                      </a:xfrm>
                      <a:prstGeom prst="bentConnector3">
                        <a:avLst>
                          <a:gd name="adj1" fmla="val 51388"/>
                        </a:avLst>
                      </a:prstGeom>
                      <a:ln w="158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grpSp>
            </p:grpSp>
            <p:sp>
              <p:nvSpPr>
                <p:cNvPr id="2" name="Title 1">
                  <a:extLst>
                    <a:ext uri="{FF2B5EF4-FFF2-40B4-BE49-F238E27FC236}">
                      <a16:creationId xmlns:a16="http://schemas.microsoft.com/office/drawing/2014/main" id="{629EB814-5D05-4EEF-896A-75902D36AC05}"/>
                    </a:ext>
                  </a:extLst>
                </p:cNvPr>
                <p:cNvSpPr txBox="1">
                  <a:spLocks/>
                </p:cNvSpPr>
                <p:nvPr/>
              </p:nvSpPr>
              <p:spPr>
                <a:xfrm>
                  <a:off x="7045294" y="4324454"/>
                  <a:ext cx="913678" cy="422936"/>
                </a:xfrm>
                <a:prstGeom prst="rect">
                  <a:avLst/>
                </a:prstGeom>
              </p:spPr>
              <p:txBody>
                <a:bodyPr vert="horz" wrap="square" lIns="0" tIns="4663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51304">
                    <a:defRPr/>
                  </a:pPr>
                  <a:r>
                    <a:rPr lang="en-US" sz="1224" spc="0">
                      <a:solidFill>
                        <a:srgbClr val="FFFFFF"/>
                      </a:solidFill>
                      <a:latin typeface="Segoe UI"/>
                      <a:cs typeface="Segoe UI Semilight" panose="020B0402040204020203" pitchFamily="34" charset="0"/>
                    </a:rPr>
                    <a:t>Azure Functions</a:t>
                  </a:r>
                  <a:endParaRPr lang="en-US" sz="1224" i="1" spc="0">
                    <a:solidFill>
                      <a:srgbClr val="FFFFFF"/>
                    </a:solidFill>
                    <a:latin typeface="Segoe UI"/>
                    <a:cs typeface="Segoe UI Semilight" panose="020B0402040204020203" pitchFamily="34" charset="0"/>
                  </a:endParaRPr>
                </a:p>
              </p:txBody>
            </p:sp>
            <p:pic>
              <p:nvPicPr>
                <p:cNvPr id="10" name="Graphic 9">
                  <a:extLst>
                    <a:ext uri="{FF2B5EF4-FFF2-40B4-BE49-F238E27FC236}">
                      <a16:creationId xmlns:a16="http://schemas.microsoft.com/office/drawing/2014/main" id="{50FFC2C6-F764-4919-A448-D4E2CF9EE98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45328" y="3958603"/>
                  <a:ext cx="457200" cy="457200"/>
                </a:xfrm>
                <a:prstGeom prst="rect">
                  <a:avLst/>
                </a:prstGeom>
              </p:spPr>
            </p:pic>
          </p:grpSp>
          <p:cxnSp>
            <p:nvCxnSpPr>
              <p:cNvPr id="14" name="Straight Connector 13">
                <a:extLst>
                  <a:ext uri="{FF2B5EF4-FFF2-40B4-BE49-F238E27FC236}">
                    <a16:creationId xmlns:a16="http://schemas.microsoft.com/office/drawing/2014/main" id="{66A6AF03-0652-4EAF-807E-563EF94E809B}"/>
                  </a:ext>
                </a:extLst>
              </p:cNvPr>
              <p:cNvCxnSpPr>
                <a:cxnSpLocks/>
              </p:cNvCxnSpPr>
              <p:nvPr/>
            </p:nvCxnSpPr>
            <p:spPr>
              <a:xfrm flipV="1">
                <a:off x="6602644" y="3859034"/>
                <a:ext cx="277384" cy="5271"/>
              </a:xfrm>
              <a:prstGeom prst="line">
                <a:avLst/>
              </a:prstGeom>
              <a:ln w="15875">
                <a:solidFill>
                  <a:schemeClr val="tx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grpSp>
        <p:pic>
          <p:nvPicPr>
            <p:cNvPr id="1026" name="Picture 2" descr="See the source image">
              <a:extLst>
                <a:ext uri="{FF2B5EF4-FFF2-40B4-BE49-F238E27FC236}">
                  <a16:creationId xmlns:a16="http://schemas.microsoft.com/office/drawing/2014/main" id="{C44895F7-AB8F-4FDB-B485-5F92299D1C6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18678" y="2903783"/>
              <a:ext cx="723895" cy="38004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3D6BB5B-501B-40A9-9C99-0DBB8E130D5F}"/>
                </a:ext>
              </a:extLst>
            </p:cNvPr>
            <p:cNvSpPr txBox="1"/>
            <p:nvPr/>
          </p:nvSpPr>
          <p:spPr>
            <a:xfrm>
              <a:off x="10415530" y="3239339"/>
              <a:ext cx="1146118" cy="415795"/>
            </a:xfrm>
            <a:prstGeom prst="rect">
              <a:avLst/>
            </a:prstGeom>
            <a:noFill/>
          </p:spPr>
          <p:txBody>
            <a:bodyPr wrap="square" lIns="0" tIns="93260" rIns="0" bIns="0" rtlCol="0" anchor="t">
              <a:noAutofit/>
            </a:bodyPr>
            <a:lstStyle>
              <a:defPPr>
                <a:defRPr lang="en-US"/>
              </a:defPPr>
              <a:lvl1pPr marR="0" lvl="0" indent="0" algn="ctr" defTabSz="932742" fontAlgn="auto">
                <a:lnSpc>
                  <a:spcPct val="90000"/>
                </a:lnSpc>
                <a:spcBef>
                  <a:spcPct val="0"/>
                </a:spcBef>
                <a:spcAft>
                  <a:spcPts val="600"/>
                </a:spcAft>
                <a:buClrTx/>
                <a:buSzTx/>
                <a:buFontTx/>
                <a:buNone/>
                <a:tabLst/>
                <a:defRPr kumimoji="0" sz="1200" b="0" i="0" u="none" strike="noStrike" cap="none" spc="0" normalizeH="0" baseline="0">
                  <a:ln w="3175">
                    <a:noFill/>
                  </a:ln>
                  <a:solidFill>
                    <a:srgbClr val="FFFFFF"/>
                  </a:solidFill>
                  <a:effectLst/>
                  <a:uLnTx/>
                  <a:uFillTx/>
                  <a:latin typeface="Segoe UI"/>
                  <a:cs typeface="Segoe UI Semilight" panose="020B0402040204020203" pitchFamily="34" charset="0"/>
                </a:defRPr>
              </a:lvl1pPr>
            </a:lstStyle>
            <a:p>
              <a:pPr defTabSz="951304">
                <a:spcAft>
                  <a:spcPts val="612"/>
                </a:spcAft>
              </a:pPr>
              <a:r>
                <a:rPr lang="en-US" sz="1020" dirty="0"/>
                <a:t>Azure Container Instances</a:t>
              </a:r>
            </a:p>
          </p:txBody>
        </p:sp>
      </p:grpSp>
    </p:spTree>
    <p:extLst>
      <p:ext uri="{BB962C8B-B14F-4D97-AF65-F5344CB8AC3E}">
        <p14:creationId xmlns:p14="http://schemas.microsoft.com/office/powerpoint/2010/main" val="12558990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title"/>
          </p:nvPr>
        </p:nvSpPr>
        <p:spPr>
          <a:xfrm>
            <a:off x="9908850" y="3341839"/>
            <a:ext cx="1943843" cy="731426"/>
          </a:xfrm>
        </p:spPr>
        <p:txBody>
          <a:bodyPr vert="horz" lIns="91440" tIns="45720" rIns="91440" bIns="45720" rtlCol="0" anchor="b">
            <a:normAutofit fontScale="90000"/>
          </a:bodyPr>
          <a:lstStyle/>
          <a:p>
            <a:pPr algn="ctr" defTabSz="914400"/>
            <a:r>
              <a:rPr lang="en-US" sz="6000" b="1" dirty="0">
                <a:solidFill>
                  <a:schemeClr val="tx1"/>
                </a:solidFill>
              </a:rPr>
              <a:t>Demo</a:t>
            </a:r>
          </a:p>
        </p:txBody>
      </p:sp>
      <p:sp>
        <p:nvSpPr>
          <p:cNvPr id="23" name="Freeform: Shape 2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1167" y="1"/>
            <a:ext cx="1178305" cy="602774"/>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36259" y="0"/>
            <a:ext cx="1772240" cy="978637"/>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74299"/>
            <a:ext cx="162944" cy="564005"/>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951821"/>
            <a:ext cx="1579224" cy="1042704"/>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71908" y="5831734"/>
            <a:ext cx="1807134" cy="1162792"/>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1158" y="6383351"/>
            <a:ext cx="1597341" cy="61117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122" name="Picture 2" descr="A person fixing a car engine&#10;&#10;Description automatically generated with medium confidence">
            <a:extLst>
              <a:ext uri="{FF2B5EF4-FFF2-40B4-BE49-F238E27FC236}">
                <a16:creationId xmlns:a16="http://schemas.microsoft.com/office/drawing/2014/main" id="{0954A601-75E8-4EA7-A9D9-810C98139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98321" cy="6994525"/>
          </a:xfrm>
          <a:prstGeom prst="rect">
            <a:avLst/>
          </a:prstGeom>
          <a:noFill/>
        </p:spPr>
      </p:pic>
    </p:spTree>
    <p:extLst>
      <p:ext uri="{BB962C8B-B14F-4D97-AF65-F5344CB8AC3E}">
        <p14:creationId xmlns:p14="http://schemas.microsoft.com/office/powerpoint/2010/main" val="2333523484"/>
      </p:ext>
    </p:extLst>
  </p:cSld>
  <p:clrMapOvr>
    <a:masterClrMapping/>
  </p:clrMapOvr>
  <p:transition>
    <p:fade/>
  </p:transition>
</p:sld>
</file>

<file path=ppt/theme/theme1.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Template">
  <a:themeElements>
    <a:clrScheme name="ST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81E1CCAE-A2AB-42AC-8977-FC896EF58CA9}"/>
    </a:ext>
  </a:extLst>
</a:theme>
</file>

<file path=ppt/theme/theme3.xml><?xml version="1.0" encoding="utf-8"?>
<a:theme xmlns:a="http://schemas.openxmlformats.org/drawingml/2006/main" name="3_Black Template">
  <a:themeElements>
    <a:clrScheme name="Custom 51">
      <a:dk1>
        <a:srgbClr val="000000"/>
      </a:dk1>
      <a:lt1>
        <a:srgbClr val="FFFFFF"/>
      </a:lt1>
      <a:dk2>
        <a:srgbClr val="3B2E58"/>
      </a:dk2>
      <a:lt2>
        <a:srgbClr val="E6E6E6"/>
      </a:lt2>
      <a:accent1>
        <a:srgbClr val="8661C5"/>
      </a:accent1>
      <a:accent2>
        <a:srgbClr val="0078D4"/>
      </a:accent2>
      <a:accent3>
        <a:srgbClr val="D2D2D2"/>
      </a:accent3>
      <a:accent4>
        <a:srgbClr val="008575"/>
      </a:accent4>
      <a:accent5>
        <a:srgbClr val="737373"/>
      </a:accent5>
      <a:accent6>
        <a:srgbClr val="9BF00B"/>
      </a:accent6>
      <a:hlink>
        <a:srgbClr val="008575"/>
      </a:hlink>
      <a:folHlink>
        <a:srgbClr val="00857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artnerAdvisoryCouncil_Template_v03.potx" id="{658AED4A-930F-4A6D-B283-2BB2D2B20E42}" vid="{268B3824-2C30-4796-84B3-0E57D33A970D}"/>
    </a:ext>
  </a:extLst>
</a:theme>
</file>

<file path=ppt/theme/theme4.xml><?xml version="1.0" encoding="utf-8"?>
<a:theme xmlns:a="http://schemas.openxmlformats.org/drawingml/2006/main" name="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Inspire_Digital_Event_Template" id="{77377BB8-5793-441E-8A2E-47CA192AC1C6}" vid="{CE1FC829-768F-42A5-80A7-EFE1DC2D4B7D}"/>
    </a:ext>
  </a:extLst>
</a:theme>
</file>

<file path=ppt/theme/theme5.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8.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9.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C02D3E5E01CF458B7033593F5B0BC0" ma:contentTypeVersion="17" ma:contentTypeDescription="Create a new document." ma:contentTypeScope="" ma:versionID="5b316d5f62ab87ba60d24ffec4b63852">
  <xsd:schema xmlns:xsd="http://www.w3.org/2001/XMLSchema" xmlns:xs="http://www.w3.org/2001/XMLSchema" xmlns:p="http://schemas.microsoft.com/office/2006/metadata/properties" xmlns:ns1="http://schemas.microsoft.com/sharepoint/v3" xmlns:ns2="83f63958-cc09-43b5-bab9-5161b4797569" xmlns:ns3="7120c240-4eeb-45ac-abd7-2b77007d4a24" targetNamespace="http://schemas.microsoft.com/office/2006/metadata/properties" ma:root="true" ma:fieldsID="4d88ca9320ab0b30b45002e3a4a3cad9" ns1:_="" ns2:_="" ns3:_="">
    <xsd:import namespace="http://schemas.microsoft.com/sharepoint/v3"/>
    <xsd:import namespace="83f63958-cc09-43b5-bab9-5161b4797569"/>
    <xsd:import namespace="7120c240-4eeb-45ac-abd7-2b77007d4a2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Folder_x0020_Descrip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63958-cc09-43b5-bab9-5161b4797569"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description=""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Folder_x0020_Description" ma:index="22" nillable="true" ma:displayName="Folder Description" ma:internalName="Folder_x0020_Description">
      <xsd:simpleType>
        <xsd:restriction base="dms:Text">
          <xsd:maxLength value="255"/>
        </xsd:restriction>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120c240-4eeb-45ac-abd7-2b77007d4a2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LastSharedByUser" ma:index="18" nillable="true" ma:displayName="Last Shared By User" ma:hidden="true" ma:internalName="LastSharedByUser" ma:readOnly="true">
      <xsd:simpleType>
        <xsd:restriction base="dms:Note"/>
      </xsd:simpleType>
    </xsd:element>
    <xsd:element name="LastSharedByTime" ma:index="19"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83f63958-cc09-43b5-bab9-5161b4797569" xsi:nil="true"/>
    <Folder_x0020_Description xmlns="83f63958-cc09-43b5-bab9-5161b479756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F61754-E8E3-4E88-9240-CC19042C82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f63958-cc09-43b5-bab9-5161b4797569"/>
    <ds:schemaRef ds:uri="7120c240-4eeb-45ac-abd7-2b77007d4a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7120c240-4eeb-45ac-abd7-2b77007d4a24"/>
    <ds:schemaRef ds:uri="http://purl.org/dc/elements/1.1/"/>
    <ds:schemaRef ds:uri="http://schemas.microsoft.com/sharepoint/v3"/>
    <ds:schemaRef ds:uri="83f63958-cc09-43b5-bab9-5161b4797569"/>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314</TotalTime>
  <Words>289</Words>
  <Application>Microsoft Office PowerPoint</Application>
  <PresentationFormat>Custom</PresentationFormat>
  <Paragraphs>70</Paragraphs>
  <Slides>12</Slides>
  <Notes>6</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12</vt:i4>
      </vt:variant>
    </vt:vector>
  </HeadingPairs>
  <TitlesOfParts>
    <vt:vector size="31" baseType="lpstr">
      <vt:lpstr>Arial</vt:lpstr>
      <vt:lpstr>Calibri</vt:lpstr>
      <vt:lpstr>Calibri Light</vt:lpstr>
      <vt:lpstr>Century Gothic</vt:lpstr>
      <vt:lpstr>Consolas</vt:lpstr>
      <vt:lpstr>Segoe UI</vt:lpstr>
      <vt:lpstr>Segoe UI Light</vt:lpstr>
      <vt:lpstr>Segoe UI Semibold</vt:lpstr>
      <vt:lpstr>Segoe UI Semilight</vt:lpstr>
      <vt:lpstr>Wingdings</vt:lpstr>
      <vt:lpstr>Azure</vt:lpstr>
      <vt:lpstr>Black Template</vt:lpstr>
      <vt:lpstr>3_Black Template</vt:lpstr>
      <vt:lpstr>6-51096_Microsoft_Inspire_Black_Template</vt:lpstr>
      <vt:lpstr>WHITE TEMPLATE</vt:lpstr>
      <vt:lpstr>2_Office Theme</vt:lpstr>
      <vt:lpstr>Dynamics 365</vt:lpstr>
      <vt:lpstr>5-50155_Microsoft_Tech_Summit_Light_Template</vt:lpstr>
      <vt:lpstr>9-51052_Microsoft_Ready_Template_Light</vt:lpstr>
      <vt:lpstr>Consent for Recording this Call</vt:lpstr>
      <vt:lpstr>PowerPoint Presentation</vt:lpstr>
      <vt:lpstr>Cloud Native Development</vt:lpstr>
      <vt:lpstr>Cloud native architecture</vt:lpstr>
      <vt:lpstr>PowerPoint Presentation</vt:lpstr>
      <vt:lpstr>The landscape and the technologies that support CND are complex and diverse</vt:lpstr>
      <vt:lpstr>Cloud native application development</vt:lpstr>
      <vt:lpstr>Cloud native architecture on Azure</vt:lpstr>
      <vt:lpstr>Demo</vt:lpstr>
      <vt:lpstr>PowerPoint Presentation</vt:lpstr>
      <vt:lpstr>PowerPoint Presentation</vt:lpstr>
      <vt:lpstr>That’s all Folks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Development</dc:title>
  <dc:creator>Rogerio Guimaraes</dc:creator>
  <cp:lastModifiedBy>Rogerio Guimaraes</cp:lastModifiedBy>
  <cp:revision>30</cp:revision>
  <dcterms:created xsi:type="dcterms:W3CDTF">2020-11-19T13:15:07Z</dcterms:created>
  <dcterms:modified xsi:type="dcterms:W3CDTF">2021-06-23T21:59:54Z</dcterms:modified>
</cp:coreProperties>
</file>